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92" r:id="rId5"/>
    <p:sldId id="302" r:id="rId6"/>
    <p:sldId id="316" r:id="rId7"/>
    <p:sldId id="305" r:id="rId8"/>
    <p:sldId id="303" r:id="rId9"/>
    <p:sldId id="304" r:id="rId10"/>
    <p:sldId id="319" r:id="rId11"/>
    <p:sldId id="320" r:id="rId12"/>
    <p:sldId id="325" r:id="rId13"/>
    <p:sldId id="306" r:id="rId14"/>
    <p:sldId id="311" r:id="rId15"/>
    <p:sldId id="321" r:id="rId16"/>
    <p:sldId id="322" r:id="rId17"/>
    <p:sldId id="324" r:id="rId18"/>
    <p:sldId id="313" r:id="rId19"/>
    <p:sldId id="314" r:id="rId20"/>
    <p:sldId id="315" r:id="rId21"/>
    <p:sldId id="318" r:id="rId22"/>
    <p:sldId id="291" r:id="rId23"/>
    <p:sldId id="295" r:id="rId24"/>
  </p:sldIdLst>
  <p:sldSz cx="12192000" cy="6858000"/>
  <p:notesSz cx="6669088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F27"/>
    <a:srgbClr val="FBB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309" autoAdjust="0"/>
  </p:normalViewPr>
  <p:slideViewPr>
    <p:cSldViewPr snapToGrid="0">
      <p:cViewPr varScale="1">
        <p:scale>
          <a:sx n="105" d="100"/>
          <a:sy n="105" d="100"/>
        </p:scale>
        <p:origin x="798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Kalenská" userId="786a942b-a62b-4ad6-84a3-c39b7e851104" providerId="ADAL" clId="{8E119C14-9E82-4A61-A321-88C708685E84}"/>
    <pc:docChg chg="undo redo custSel addSld modSld">
      <pc:chgData name="Eva Kalenská" userId="786a942b-a62b-4ad6-84a3-c39b7e851104" providerId="ADAL" clId="{8E119C14-9E82-4A61-A321-88C708685E84}" dt="2023-10-30T10:25:41.666" v="130" actId="14100"/>
      <pc:docMkLst>
        <pc:docMk/>
      </pc:docMkLst>
      <pc:sldChg chg="modSp mod">
        <pc:chgData name="Eva Kalenská" userId="786a942b-a62b-4ad6-84a3-c39b7e851104" providerId="ADAL" clId="{8E119C14-9E82-4A61-A321-88C708685E84}" dt="2023-10-30T10:24:27.106" v="102" actId="1076"/>
        <pc:sldMkLst>
          <pc:docMk/>
          <pc:sldMk cId="1763665595" sldId="292"/>
        </pc:sldMkLst>
        <pc:spChg chg="mod">
          <ac:chgData name="Eva Kalenská" userId="786a942b-a62b-4ad6-84a3-c39b7e851104" providerId="ADAL" clId="{8E119C14-9E82-4A61-A321-88C708685E84}" dt="2023-10-30T10:24:27.106" v="102" actId="1076"/>
          <ac:spMkLst>
            <pc:docMk/>
            <pc:sldMk cId="1763665595" sldId="292"/>
            <ac:spMk id="2" creationId="{3B952464-76F6-44C6-880A-0806FD8B2A11}"/>
          </ac:spMkLst>
        </pc:spChg>
        <pc:spChg chg="mod">
          <ac:chgData name="Eva Kalenská" userId="786a942b-a62b-4ad6-84a3-c39b7e851104" providerId="ADAL" clId="{8E119C14-9E82-4A61-A321-88C708685E84}" dt="2023-10-30T10:23:42.930" v="88" actId="207"/>
          <ac:spMkLst>
            <pc:docMk/>
            <pc:sldMk cId="1763665595" sldId="292"/>
            <ac:spMk id="3" creationId="{5330ADF2-B58E-4455-90F1-DF0079DD45A4}"/>
          </ac:spMkLst>
        </pc:spChg>
      </pc:sldChg>
      <pc:sldChg chg="modSp mod">
        <pc:chgData name="Eva Kalenská" userId="786a942b-a62b-4ad6-84a3-c39b7e851104" providerId="ADAL" clId="{8E119C14-9E82-4A61-A321-88C708685E84}" dt="2023-10-30T10:25:41.666" v="130" actId="14100"/>
        <pc:sldMkLst>
          <pc:docMk/>
          <pc:sldMk cId="3236568384" sldId="295"/>
        </pc:sldMkLst>
        <pc:picChg chg="mod">
          <ac:chgData name="Eva Kalenská" userId="786a942b-a62b-4ad6-84a3-c39b7e851104" providerId="ADAL" clId="{8E119C14-9E82-4A61-A321-88C708685E84}" dt="2023-10-30T10:25:41.666" v="130" actId="14100"/>
          <ac:picMkLst>
            <pc:docMk/>
            <pc:sldMk cId="3236568384" sldId="295"/>
            <ac:picMk id="26" creationId="{EA4CB296-8BB0-B7A5-7E36-88B47106ADA4}"/>
          </ac:picMkLst>
        </pc:picChg>
      </pc:sldChg>
      <pc:sldChg chg="addSp delSp modSp add mod">
        <pc:chgData name="Eva Kalenská" userId="786a942b-a62b-4ad6-84a3-c39b7e851104" providerId="ADAL" clId="{8E119C14-9E82-4A61-A321-88C708685E84}" dt="2023-10-30T10:25:30.781" v="128" actId="478"/>
        <pc:sldMkLst>
          <pc:docMk/>
          <pc:sldMk cId="668245663" sldId="302"/>
        </pc:sldMkLst>
        <pc:spChg chg="del">
          <ac:chgData name="Eva Kalenská" userId="786a942b-a62b-4ad6-84a3-c39b7e851104" providerId="ADAL" clId="{8E119C14-9E82-4A61-A321-88C708685E84}" dt="2023-10-30T10:24:40.141" v="108" actId="478"/>
          <ac:spMkLst>
            <pc:docMk/>
            <pc:sldMk cId="668245663" sldId="302"/>
            <ac:spMk id="2" creationId="{3B952464-76F6-44C6-880A-0806FD8B2A11}"/>
          </ac:spMkLst>
        </pc:spChg>
        <pc:spChg chg="del mod">
          <ac:chgData name="Eva Kalenská" userId="786a942b-a62b-4ad6-84a3-c39b7e851104" providerId="ADAL" clId="{8E119C14-9E82-4A61-A321-88C708685E84}" dt="2023-10-30T10:24:37.061" v="106" actId="478"/>
          <ac:spMkLst>
            <pc:docMk/>
            <pc:sldMk cId="668245663" sldId="302"/>
            <ac:spMk id="3" creationId="{5330ADF2-B58E-4455-90F1-DF0079DD45A4}"/>
          </ac:spMkLst>
        </pc:spChg>
        <pc:spChg chg="add del mod">
          <ac:chgData name="Eva Kalenská" userId="786a942b-a62b-4ad6-84a3-c39b7e851104" providerId="ADAL" clId="{8E119C14-9E82-4A61-A321-88C708685E84}" dt="2023-10-30T10:24:37.934" v="107" actId="478"/>
          <ac:spMkLst>
            <pc:docMk/>
            <pc:sldMk cId="668245663" sldId="302"/>
            <ac:spMk id="6" creationId="{303BBC5F-EE72-2DB5-B374-D86EA0A32A7F}"/>
          </ac:spMkLst>
        </pc:spChg>
        <pc:spChg chg="add mod">
          <ac:chgData name="Eva Kalenská" userId="786a942b-a62b-4ad6-84a3-c39b7e851104" providerId="ADAL" clId="{8E119C14-9E82-4A61-A321-88C708685E84}" dt="2023-10-30T10:24:58.768" v="122" actId="1076"/>
          <ac:spMkLst>
            <pc:docMk/>
            <pc:sldMk cId="668245663" sldId="302"/>
            <ac:spMk id="8" creationId="{97F90E1D-9968-9276-A985-DE7B1041C3D0}"/>
          </ac:spMkLst>
        </pc:spChg>
        <pc:spChg chg="add del mod">
          <ac:chgData name="Eva Kalenská" userId="786a942b-a62b-4ad6-84a3-c39b7e851104" providerId="ADAL" clId="{8E119C14-9E82-4A61-A321-88C708685E84}" dt="2023-10-30T10:25:30.781" v="128" actId="478"/>
          <ac:spMkLst>
            <pc:docMk/>
            <pc:sldMk cId="668245663" sldId="302"/>
            <ac:spMk id="13" creationId="{E0684D5D-01CD-18C8-D128-261951E8A917}"/>
          </ac:spMkLst>
        </pc:spChg>
        <pc:picChg chg="del">
          <ac:chgData name="Eva Kalenská" userId="786a942b-a62b-4ad6-84a3-c39b7e851104" providerId="ADAL" clId="{8E119C14-9E82-4A61-A321-88C708685E84}" dt="2023-10-30T10:24:35.209" v="104" actId="478"/>
          <ac:picMkLst>
            <pc:docMk/>
            <pc:sldMk cId="668245663" sldId="302"/>
            <ac:picMk id="5" creationId="{2531C586-B16B-C18F-8814-E3655C4B9FBC}"/>
          </ac:picMkLst>
        </pc:picChg>
        <pc:picChg chg="add mod">
          <ac:chgData name="Eva Kalenská" userId="786a942b-a62b-4ad6-84a3-c39b7e851104" providerId="ADAL" clId="{8E119C14-9E82-4A61-A321-88C708685E84}" dt="2023-10-30T10:25:10.659" v="125" actId="1076"/>
          <ac:picMkLst>
            <pc:docMk/>
            <pc:sldMk cId="668245663" sldId="302"/>
            <ac:picMk id="9" creationId="{96A6F68F-5302-F28A-7D44-043D2DBE7EC0}"/>
          </ac:picMkLst>
        </pc:picChg>
      </pc:sldChg>
    </pc:docChg>
  </pc:docChgLst>
  <pc:docChgLst>
    <pc:chgData name="Eva Kalenská" userId="786a942b-a62b-4ad6-84a3-c39b7e851104" providerId="ADAL" clId="{6ACDC03C-6271-41DD-96D3-D9794B76948F}"/>
    <pc:docChg chg="undo redo custSel addSld delSld modSld sldOrd">
      <pc:chgData name="Eva Kalenská" userId="786a942b-a62b-4ad6-84a3-c39b7e851104" providerId="ADAL" clId="{6ACDC03C-6271-41DD-96D3-D9794B76948F}" dt="2024-03-20T12:31:40.450" v="2648" actId="1076"/>
      <pc:docMkLst>
        <pc:docMk/>
      </pc:docMkLst>
      <pc:sldChg chg="del">
        <pc:chgData name="Eva Kalenská" userId="786a942b-a62b-4ad6-84a3-c39b7e851104" providerId="ADAL" clId="{6ACDC03C-6271-41DD-96D3-D9794B76948F}" dt="2024-03-20T10:42:37.172" v="658" actId="2696"/>
        <pc:sldMkLst>
          <pc:docMk/>
          <pc:sldMk cId="3404392296" sldId="276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4114211495" sldId="286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2547116737" sldId="287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2548278945" sldId="288"/>
        </pc:sldMkLst>
      </pc:sldChg>
      <pc:sldChg chg="del">
        <pc:chgData name="Eva Kalenská" userId="786a942b-a62b-4ad6-84a3-c39b7e851104" providerId="ADAL" clId="{6ACDC03C-6271-41DD-96D3-D9794B76948F}" dt="2024-03-20T11:27:49.705" v="1541" actId="2696"/>
        <pc:sldMkLst>
          <pc:docMk/>
          <pc:sldMk cId="1897302604" sldId="289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2425737546" sldId="290"/>
        </pc:sldMkLst>
      </pc:sldChg>
      <pc:sldChg chg="addSp delSp modSp mod ord setBg">
        <pc:chgData name="Eva Kalenská" userId="786a942b-a62b-4ad6-84a3-c39b7e851104" providerId="ADAL" clId="{6ACDC03C-6271-41DD-96D3-D9794B76948F}" dt="2024-03-20T10:07:01.717" v="396" actId="1582"/>
        <pc:sldMkLst>
          <pc:docMk/>
          <pc:sldMk cId="2419746926" sldId="291"/>
        </pc:sldMkLst>
        <pc:spChg chg="del">
          <ac:chgData name="Eva Kalenská" userId="786a942b-a62b-4ad6-84a3-c39b7e851104" providerId="ADAL" clId="{6ACDC03C-6271-41DD-96D3-D9794B76948F}" dt="2024-03-20T10:05:21.092" v="373" actId="478"/>
          <ac:spMkLst>
            <pc:docMk/>
            <pc:sldMk cId="2419746926" sldId="291"/>
            <ac:spMk id="3" creationId="{5330ADF2-B58E-4455-90F1-DF0079DD45A4}"/>
          </ac:spMkLst>
        </pc:spChg>
        <pc:spChg chg="del">
          <ac:chgData name="Eva Kalenská" userId="786a942b-a62b-4ad6-84a3-c39b7e851104" providerId="ADAL" clId="{6ACDC03C-6271-41DD-96D3-D9794B76948F}" dt="2024-03-20T10:05:23.004" v="374" actId="478"/>
          <ac:spMkLst>
            <pc:docMk/>
            <pc:sldMk cId="2419746926" sldId="291"/>
            <ac:spMk id="5" creationId="{ADA2283C-832E-006C-CDA4-2B6074880BB2}"/>
          </ac:spMkLst>
        </pc:spChg>
        <pc:spChg chg="add del mod">
          <ac:chgData name="Eva Kalenská" userId="786a942b-a62b-4ad6-84a3-c39b7e851104" providerId="ADAL" clId="{6ACDC03C-6271-41DD-96D3-D9794B76948F}" dt="2024-03-20T10:05:28.106" v="377" actId="478"/>
          <ac:spMkLst>
            <pc:docMk/>
            <pc:sldMk cId="2419746926" sldId="291"/>
            <ac:spMk id="6" creationId="{E78EB328-61CE-7C3D-ECA8-C3EDAB300DFF}"/>
          </ac:spMkLst>
        </pc:spChg>
        <pc:spChg chg="add del mod">
          <ac:chgData name="Eva Kalenská" userId="786a942b-a62b-4ad6-84a3-c39b7e851104" providerId="ADAL" clId="{6ACDC03C-6271-41DD-96D3-D9794B76948F}" dt="2024-03-20T10:05:24.610" v="375" actId="478"/>
          <ac:spMkLst>
            <pc:docMk/>
            <pc:sldMk cId="2419746926" sldId="291"/>
            <ac:spMk id="8" creationId="{138D07C3-2D83-254D-44B9-20F0157D0A79}"/>
          </ac:spMkLst>
        </pc:spChg>
        <pc:spChg chg="add mod">
          <ac:chgData name="Eva Kalenská" userId="786a942b-a62b-4ad6-84a3-c39b7e851104" providerId="ADAL" clId="{6ACDC03C-6271-41DD-96D3-D9794B76948F}" dt="2024-03-20T10:07:01.717" v="396" actId="1582"/>
          <ac:spMkLst>
            <pc:docMk/>
            <pc:sldMk cId="2419746926" sldId="291"/>
            <ac:spMk id="10" creationId="{2451D050-26AE-6E22-4997-B49E41E8BB03}"/>
          </ac:spMkLst>
        </pc:spChg>
        <pc:spChg chg="add mod">
          <ac:chgData name="Eva Kalenská" userId="786a942b-a62b-4ad6-84a3-c39b7e851104" providerId="ADAL" clId="{6ACDC03C-6271-41DD-96D3-D9794B76948F}" dt="2024-03-20T10:06:56.770" v="395" actId="1582"/>
          <ac:spMkLst>
            <pc:docMk/>
            <pc:sldMk cId="2419746926" sldId="291"/>
            <ac:spMk id="11" creationId="{69742E29-8752-229D-C7D7-B3969758479A}"/>
          </ac:spMkLst>
        </pc:spChg>
        <pc:spChg chg="add">
          <ac:chgData name="Eva Kalenská" userId="786a942b-a62b-4ad6-84a3-c39b7e851104" providerId="ADAL" clId="{6ACDC03C-6271-41DD-96D3-D9794B76948F}" dt="2024-03-20T10:05:39.552" v="383" actId="26606"/>
          <ac:spMkLst>
            <pc:docMk/>
            <pc:sldMk cId="2419746926" sldId="291"/>
            <ac:spMk id="13" creationId="{42A4FC2C-047E-45A5-965D-8E1E3BF09BC6}"/>
          </ac:spMkLst>
        </pc:spChg>
        <pc:picChg chg="mod ord">
          <ac:chgData name="Eva Kalenská" userId="786a942b-a62b-4ad6-84a3-c39b7e851104" providerId="ADAL" clId="{6ACDC03C-6271-41DD-96D3-D9794B76948F}" dt="2024-03-20T10:05:39.552" v="383" actId="26606"/>
          <ac:picMkLst>
            <pc:docMk/>
            <pc:sldMk cId="2419746926" sldId="291"/>
            <ac:picMk id="4" creationId="{5D1D2FF1-EC31-C61B-A158-6E560B8FBD17}"/>
          </ac:picMkLst>
        </pc:picChg>
        <pc:picChg chg="add mod">
          <ac:chgData name="Eva Kalenská" userId="786a942b-a62b-4ad6-84a3-c39b7e851104" providerId="ADAL" clId="{6ACDC03C-6271-41DD-96D3-D9794B76948F}" dt="2024-03-20T10:05:54.032" v="388" actId="14100"/>
          <ac:picMkLst>
            <pc:docMk/>
            <pc:sldMk cId="2419746926" sldId="291"/>
            <ac:picMk id="9" creationId="{075AD2A3-E77C-52BF-5AD1-0D872589FCBC}"/>
          </ac:picMkLst>
        </pc:picChg>
        <pc:picChg chg="del">
          <ac:chgData name="Eva Kalenská" userId="786a942b-a62b-4ad6-84a3-c39b7e851104" providerId="ADAL" clId="{6ACDC03C-6271-41DD-96D3-D9794B76948F}" dt="2024-03-20T10:05:26.065" v="376" actId="478"/>
          <ac:picMkLst>
            <pc:docMk/>
            <pc:sldMk cId="2419746926" sldId="291"/>
            <ac:picMk id="14" creationId="{8912291C-9708-419B-058E-E85D5F669981}"/>
          </ac:picMkLst>
        </pc:picChg>
      </pc:sldChg>
      <pc:sldChg chg="addSp modSp mod">
        <pc:chgData name="Eva Kalenská" userId="786a942b-a62b-4ad6-84a3-c39b7e851104" providerId="ADAL" clId="{6ACDC03C-6271-41DD-96D3-D9794B76948F}" dt="2024-03-20T10:10:48.337" v="421" actId="1076"/>
        <pc:sldMkLst>
          <pc:docMk/>
          <pc:sldMk cId="1763665595" sldId="292"/>
        </pc:sldMkLst>
        <pc:spChg chg="mod">
          <ac:chgData name="Eva Kalenská" userId="786a942b-a62b-4ad6-84a3-c39b7e851104" providerId="ADAL" clId="{6ACDC03C-6271-41DD-96D3-D9794B76948F}" dt="2024-03-20T10:08:39.997" v="420" actId="1076"/>
          <ac:spMkLst>
            <pc:docMk/>
            <pc:sldMk cId="1763665595" sldId="292"/>
            <ac:spMk id="2" creationId="{3B952464-76F6-44C6-880A-0806FD8B2A11}"/>
          </ac:spMkLst>
        </pc:spChg>
        <pc:spChg chg="mod">
          <ac:chgData name="Eva Kalenská" userId="786a942b-a62b-4ad6-84a3-c39b7e851104" providerId="ADAL" clId="{6ACDC03C-6271-41DD-96D3-D9794B76948F}" dt="2024-03-20T10:08:38.018" v="419" actId="1076"/>
          <ac:spMkLst>
            <pc:docMk/>
            <pc:sldMk cId="1763665595" sldId="292"/>
            <ac:spMk id="3" creationId="{5330ADF2-B58E-4455-90F1-DF0079DD45A4}"/>
          </ac:spMkLst>
        </pc:spChg>
        <pc:picChg chg="mod">
          <ac:chgData name="Eva Kalenská" userId="786a942b-a62b-4ad6-84a3-c39b7e851104" providerId="ADAL" clId="{6ACDC03C-6271-41DD-96D3-D9794B76948F}" dt="2024-03-20T10:08:35.220" v="418" actId="1076"/>
          <ac:picMkLst>
            <pc:docMk/>
            <pc:sldMk cId="1763665595" sldId="292"/>
            <ac:picMk id="5" creationId="{2531C586-B16B-C18F-8814-E3655C4B9FBC}"/>
          </ac:picMkLst>
        </pc:picChg>
        <pc:picChg chg="add mod">
          <ac:chgData name="Eva Kalenská" userId="786a942b-a62b-4ad6-84a3-c39b7e851104" providerId="ADAL" clId="{6ACDC03C-6271-41DD-96D3-D9794B76948F}" dt="2024-03-20T10:10:48.337" v="421" actId="1076"/>
          <ac:picMkLst>
            <pc:docMk/>
            <pc:sldMk cId="1763665595" sldId="292"/>
            <ac:picMk id="6" creationId="{2F3712AA-53E3-C664-A442-D12B46AD8A2B}"/>
          </ac:picMkLst>
        </pc:picChg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1657732411" sldId="293"/>
        </pc:sldMkLst>
      </pc:sldChg>
      <pc:sldChg chg="addSp delSp modSp mod">
        <pc:chgData name="Eva Kalenská" userId="786a942b-a62b-4ad6-84a3-c39b7e851104" providerId="ADAL" clId="{6ACDC03C-6271-41DD-96D3-D9794B76948F}" dt="2024-03-20T10:42:00.518" v="653" actId="1076"/>
        <pc:sldMkLst>
          <pc:docMk/>
          <pc:sldMk cId="3236568384" sldId="295"/>
        </pc:sldMkLst>
        <pc:spChg chg="mod">
          <ac:chgData name="Eva Kalenská" userId="786a942b-a62b-4ad6-84a3-c39b7e851104" providerId="ADAL" clId="{6ACDC03C-6271-41DD-96D3-D9794B76948F}" dt="2024-03-20T10:14:29.459" v="428" actId="1076"/>
          <ac:spMkLst>
            <pc:docMk/>
            <pc:sldMk cId="3236568384" sldId="295"/>
            <ac:spMk id="2" creationId="{58536D23-39DF-BE83-77AD-3D1F809E91AE}"/>
          </ac:spMkLst>
        </pc:spChg>
        <pc:spChg chg="add del mod">
          <ac:chgData name="Eva Kalenská" userId="786a942b-a62b-4ad6-84a3-c39b7e851104" providerId="ADAL" clId="{6ACDC03C-6271-41DD-96D3-D9794B76948F}" dt="2024-03-20T10:38:48.538" v="621"/>
          <ac:spMkLst>
            <pc:docMk/>
            <pc:sldMk cId="3236568384" sldId="295"/>
            <ac:spMk id="10" creationId="{D60BC758-62FC-0D4A-2BCB-1F93AAB8E05E}"/>
          </ac:spMkLst>
        </pc:spChg>
        <pc:spChg chg="add mod">
          <ac:chgData name="Eva Kalenská" userId="786a942b-a62b-4ad6-84a3-c39b7e851104" providerId="ADAL" clId="{6ACDC03C-6271-41DD-96D3-D9794B76948F}" dt="2024-03-20T10:40:16.431" v="640" actId="1076"/>
          <ac:spMkLst>
            <pc:docMk/>
            <pc:sldMk cId="3236568384" sldId="295"/>
            <ac:spMk id="12" creationId="{6E3493D9-02C8-CC8F-FC58-7D9592F50D3F}"/>
          </ac:spMkLst>
        </pc:spChg>
        <pc:spChg chg="add mod">
          <ac:chgData name="Eva Kalenská" userId="786a942b-a62b-4ad6-84a3-c39b7e851104" providerId="ADAL" clId="{6ACDC03C-6271-41DD-96D3-D9794B76948F}" dt="2024-03-20T10:40:02.455" v="638" actId="1076"/>
          <ac:spMkLst>
            <pc:docMk/>
            <pc:sldMk cId="3236568384" sldId="295"/>
            <ac:spMk id="15" creationId="{A2115AAB-03FF-20D4-B3B4-E8C9293926EB}"/>
          </ac:spMkLst>
        </pc:spChg>
        <pc:spChg chg="add mod">
          <ac:chgData name="Eva Kalenská" userId="786a942b-a62b-4ad6-84a3-c39b7e851104" providerId="ADAL" clId="{6ACDC03C-6271-41DD-96D3-D9794B76948F}" dt="2024-03-20T10:41:00.829" v="643" actId="1076"/>
          <ac:spMkLst>
            <pc:docMk/>
            <pc:sldMk cId="3236568384" sldId="295"/>
            <ac:spMk id="19" creationId="{CF2FB6E8-BC10-FF0D-BEBD-F8A2B70852E6}"/>
          </ac:spMkLst>
        </pc:spChg>
        <pc:spChg chg="add mod">
          <ac:chgData name="Eva Kalenská" userId="786a942b-a62b-4ad6-84a3-c39b7e851104" providerId="ADAL" clId="{6ACDC03C-6271-41DD-96D3-D9794B76948F}" dt="2024-03-20T10:41:44.373" v="652" actId="1076"/>
          <ac:spMkLst>
            <pc:docMk/>
            <pc:sldMk cId="3236568384" sldId="295"/>
            <ac:spMk id="21" creationId="{1E09036A-9ADE-27FD-3A90-E37FA9C87633}"/>
          </ac:spMkLst>
        </pc:spChg>
        <pc:spChg chg="add del mod">
          <ac:chgData name="Eva Kalenská" userId="786a942b-a62b-4ad6-84a3-c39b7e851104" providerId="ADAL" clId="{6ACDC03C-6271-41DD-96D3-D9794B76948F}" dt="2024-03-20T10:41:39.390" v="651" actId="1076"/>
          <ac:spMkLst>
            <pc:docMk/>
            <pc:sldMk cId="3236568384" sldId="295"/>
            <ac:spMk id="22" creationId="{3D0FB44C-0F03-6E4F-3539-FA13CEB9D57C}"/>
          </ac:spMkLst>
        </pc:spChg>
        <pc:spChg chg="mod">
          <ac:chgData name="Eva Kalenská" userId="786a942b-a62b-4ad6-84a3-c39b7e851104" providerId="ADAL" clId="{6ACDC03C-6271-41DD-96D3-D9794B76948F}" dt="2024-03-20T10:41:34.158" v="650" actId="1076"/>
          <ac:spMkLst>
            <pc:docMk/>
            <pc:sldMk cId="3236568384" sldId="295"/>
            <ac:spMk id="23" creationId="{979C4DC5-5DC6-6DE4-D845-87D9DEF2B8C4}"/>
          </ac:spMkLst>
        </pc:spChg>
        <pc:spChg chg="mod">
          <ac:chgData name="Eva Kalenská" userId="786a942b-a62b-4ad6-84a3-c39b7e851104" providerId="ADAL" clId="{6ACDC03C-6271-41DD-96D3-D9794B76948F}" dt="2024-03-20T10:41:07.314" v="644" actId="1076"/>
          <ac:spMkLst>
            <pc:docMk/>
            <pc:sldMk cId="3236568384" sldId="295"/>
            <ac:spMk id="24" creationId="{6F93882D-461E-6F6A-D9AE-1444F3BE5BF7}"/>
          </ac:spMkLst>
        </pc:spChg>
        <pc:picChg chg="add del mod">
          <ac:chgData name="Eva Kalenská" userId="786a942b-a62b-4ad6-84a3-c39b7e851104" providerId="ADAL" clId="{6ACDC03C-6271-41DD-96D3-D9794B76948F}" dt="2024-03-20T10:00:13.449" v="363" actId="478"/>
          <ac:picMkLst>
            <pc:docMk/>
            <pc:sldMk cId="3236568384" sldId="295"/>
            <ac:picMk id="3" creationId="{0C3AEA7C-E3C6-8799-7CCD-AE68C019843D}"/>
          </ac:picMkLst>
        </pc:picChg>
        <pc:picChg chg="add del mod">
          <ac:chgData name="Eva Kalenská" userId="786a942b-a62b-4ad6-84a3-c39b7e851104" providerId="ADAL" clId="{6ACDC03C-6271-41DD-96D3-D9794B76948F}" dt="2024-03-20T10:05:34.445" v="379" actId="21"/>
          <ac:picMkLst>
            <pc:docMk/>
            <pc:sldMk cId="3236568384" sldId="295"/>
            <ac:picMk id="5" creationId="{075AD2A3-E77C-52BF-5AD1-0D872589FCBC}"/>
          </ac:picMkLst>
        </pc:picChg>
        <pc:picChg chg="add mod">
          <ac:chgData name="Eva Kalenská" userId="786a942b-a62b-4ad6-84a3-c39b7e851104" providerId="ADAL" clId="{6ACDC03C-6271-41DD-96D3-D9794B76948F}" dt="2024-03-20T10:40:08.511" v="639" actId="1076"/>
          <ac:picMkLst>
            <pc:docMk/>
            <pc:sldMk cId="3236568384" sldId="295"/>
            <ac:picMk id="6" creationId="{F3141732-823E-7463-1BD0-462BC1E11220}"/>
          </ac:picMkLst>
        </pc:picChg>
        <pc:picChg chg="del">
          <ac:chgData name="Eva Kalenská" userId="786a942b-a62b-4ad6-84a3-c39b7e851104" providerId="ADAL" clId="{6ACDC03C-6271-41DD-96D3-D9794B76948F}" dt="2024-03-20T09:48:05.913" v="356" actId="478"/>
          <ac:picMkLst>
            <pc:docMk/>
            <pc:sldMk cId="3236568384" sldId="295"/>
            <ac:picMk id="7" creationId="{E57C492E-5931-DE5B-C095-AFF09DD7714B}"/>
          </ac:picMkLst>
        </pc:picChg>
        <pc:picChg chg="add mod">
          <ac:chgData name="Eva Kalenská" userId="786a942b-a62b-4ad6-84a3-c39b7e851104" providerId="ADAL" clId="{6ACDC03C-6271-41DD-96D3-D9794B76948F}" dt="2024-03-20T10:40:24.015" v="641" actId="1076"/>
          <ac:picMkLst>
            <pc:docMk/>
            <pc:sldMk cId="3236568384" sldId="295"/>
            <ac:picMk id="8" creationId="{4BC9AAA0-39C5-0010-1A33-A0BBE2DF50DF}"/>
          </ac:picMkLst>
        </pc:picChg>
        <pc:picChg chg="add del mod">
          <ac:chgData name="Eva Kalenská" userId="786a942b-a62b-4ad6-84a3-c39b7e851104" providerId="ADAL" clId="{6ACDC03C-6271-41DD-96D3-D9794B76948F}" dt="2024-03-20T10:38:48.529" v="619" actId="478"/>
          <ac:picMkLst>
            <pc:docMk/>
            <pc:sldMk cId="3236568384" sldId="295"/>
            <ac:picMk id="9" creationId="{39B324ED-3FBD-F337-1D5F-FB4A660D394C}"/>
          </ac:picMkLst>
        </pc:picChg>
        <pc:picChg chg="mod">
          <ac:chgData name="Eva Kalenská" userId="786a942b-a62b-4ad6-84a3-c39b7e851104" providerId="ADAL" clId="{6ACDC03C-6271-41DD-96D3-D9794B76948F}" dt="2024-03-20T10:42:00.518" v="653" actId="1076"/>
          <ac:picMkLst>
            <pc:docMk/>
            <pc:sldMk cId="3236568384" sldId="295"/>
            <ac:picMk id="11" creationId="{357366A3-DB71-D41A-B755-92D9934C844F}"/>
          </ac:picMkLst>
        </pc:picChg>
        <pc:picChg chg="mod">
          <ac:chgData name="Eva Kalenská" userId="786a942b-a62b-4ad6-84a3-c39b7e851104" providerId="ADAL" clId="{6ACDC03C-6271-41DD-96D3-D9794B76948F}" dt="2024-03-20T10:41:20.145" v="647" actId="1076"/>
          <ac:picMkLst>
            <pc:docMk/>
            <pc:sldMk cId="3236568384" sldId="295"/>
            <ac:picMk id="13" creationId="{556E9B7E-F790-15B8-2FF4-DC4862ADA03F}"/>
          </ac:picMkLst>
        </pc:picChg>
        <pc:picChg chg="mod">
          <ac:chgData name="Eva Kalenská" userId="786a942b-a62b-4ad6-84a3-c39b7e851104" providerId="ADAL" clId="{6ACDC03C-6271-41DD-96D3-D9794B76948F}" dt="2024-03-20T10:41:28.534" v="649" actId="1076"/>
          <ac:picMkLst>
            <pc:docMk/>
            <pc:sldMk cId="3236568384" sldId="295"/>
            <ac:picMk id="17" creationId="{FDE56B78-192C-FCCC-5438-52188317FA8D}"/>
          </ac:picMkLst>
        </pc:picChg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19247284" sldId="297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2702501753" sldId="298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3784269704" sldId="299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2012628031" sldId="300"/>
        </pc:sldMkLst>
      </pc:sldChg>
      <pc:sldChg chg="del">
        <pc:chgData name="Eva Kalenská" userId="786a942b-a62b-4ad6-84a3-c39b7e851104" providerId="ADAL" clId="{6ACDC03C-6271-41DD-96D3-D9794B76948F}" dt="2024-03-20T10:42:50.159" v="659" actId="2696"/>
        <pc:sldMkLst>
          <pc:docMk/>
          <pc:sldMk cId="3395972196" sldId="301"/>
        </pc:sldMkLst>
      </pc:sldChg>
      <pc:sldChg chg="addSp delSp modSp mod">
        <pc:chgData name="Eva Kalenská" userId="786a942b-a62b-4ad6-84a3-c39b7e851104" providerId="ADAL" clId="{6ACDC03C-6271-41DD-96D3-D9794B76948F}" dt="2024-03-20T10:54:54.199" v="1178" actId="1076"/>
        <pc:sldMkLst>
          <pc:docMk/>
          <pc:sldMk cId="668245663" sldId="302"/>
        </pc:sldMkLst>
        <pc:spChg chg="add mod">
          <ac:chgData name="Eva Kalenská" userId="786a942b-a62b-4ad6-84a3-c39b7e851104" providerId="ADAL" clId="{6ACDC03C-6271-41DD-96D3-D9794B76948F}" dt="2024-03-20T10:54:54.199" v="1178" actId="1076"/>
          <ac:spMkLst>
            <pc:docMk/>
            <pc:sldMk cId="668245663" sldId="302"/>
            <ac:spMk id="5" creationId="{B813EA84-1C2F-AB86-DE84-CC230CDB9B96}"/>
          </ac:spMkLst>
        </pc:spChg>
        <pc:spChg chg="del mod">
          <ac:chgData name="Eva Kalenská" userId="786a942b-a62b-4ad6-84a3-c39b7e851104" providerId="ADAL" clId="{6ACDC03C-6271-41DD-96D3-D9794B76948F}" dt="2024-03-20T10:13:54.827" v="424"/>
          <ac:spMkLst>
            <pc:docMk/>
            <pc:sldMk cId="668245663" sldId="302"/>
            <ac:spMk id="8" creationId="{97F90E1D-9968-9276-A985-DE7B1041C3D0}"/>
          </ac:spMkLst>
        </pc:spChg>
        <pc:picChg chg="add mod">
          <ac:chgData name="Eva Kalenská" userId="786a942b-a62b-4ad6-84a3-c39b7e851104" providerId="ADAL" clId="{6ACDC03C-6271-41DD-96D3-D9794B76948F}" dt="2024-03-20T10:52:55.326" v="1135" actId="14100"/>
          <ac:picMkLst>
            <pc:docMk/>
            <pc:sldMk cId="668245663" sldId="302"/>
            <ac:picMk id="3" creationId="{C67C7919-E7BF-6FAF-DE76-7DF1BF3C97CD}"/>
          </ac:picMkLst>
        </pc:picChg>
        <pc:picChg chg="del">
          <ac:chgData name="Eva Kalenská" userId="786a942b-a62b-4ad6-84a3-c39b7e851104" providerId="ADAL" clId="{6ACDC03C-6271-41DD-96D3-D9794B76948F}" dt="2024-03-20T10:07:28.484" v="403" actId="478"/>
          <ac:picMkLst>
            <pc:docMk/>
            <pc:sldMk cId="668245663" sldId="302"/>
            <ac:picMk id="9" creationId="{96A6F68F-5302-F28A-7D44-043D2DBE7EC0}"/>
          </ac:picMkLst>
        </pc:picChg>
      </pc:sldChg>
      <pc:sldChg chg="addSp delSp modSp new mod">
        <pc:chgData name="Eva Kalenská" userId="786a942b-a62b-4ad6-84a3-c39b7e851104" providerId="ADAL" clId="{6ACDC03C-6271-41DD-96D3-D9794B76948F}" dt="2024-03-20T12:31:35.573" v="2647" actId="1076"/>
        <pc:sldMkLst>
          <pc:docMk/>
          <pc:sldMk cId="2103940525" sldId="303"/>
        </pc:sldMkLst>
        <pc:spChg chg="del mod">
          <ac:chgData name="Eva Kalenská" userId="786a942b-a62b-4ad6-84a3-c39b7e851104" providerId="ADAL" clId="{6ACDC03C-6271-41DD-96D3-D9794B76948F}" dt="2024-03-20T12:31:13.815" v="2639" actId="21"/>
          <ac:spMkLst>
            <pc:docMk/>
            <pc:sldMk cId="2103940525" sldId="303"/>
            <ac:spMk id="2" creationId="{B7163C38-50D0-A867-6975-1F87A5A5211B}"/>
          </ac:spMkLst>
        </pc:spChg>
        <pc:spChg chg="del">
          <ac:chgData name="Eva Kalenská" userId="786a942b-a62b-4ad6-84a3-c39b7e851104" providerId="ADAL" clId="{6ACDC03C-6271-41DD-96D3-D9794B76948F}" dt="2024-03-20T11:00:13.984" v="1190" actId="931"/>
          <ac:spMkLst>
            <pc:docMk/>
            <pc:sldMk cId="2103940525" sldId="303"/>
            <ac:spMk id="3" creationId="{F3B8D78E-B273-7978-8209-989F9B799238}"/>
          </ac:spMkLst>
        </pc:spChg>
        <pc:spChg chg="add mod">
          <ac:chgData name="Eva Kalenská" userId="786a942b-a62b-4ad6-84a3-c39b7e851104" providerId="ADAL" clId="{6ACDC03C-6271-41DD-96D3-D9794B76948F}" dt="2024-03-20T12:31:35.573" v="2647" actId="1076"/>
          <ac:spMkLst>
            <pc:docMk/>
            <pc:sldMk cId="2103940525" sldId="303"/>
            <ac:spMk id="8" creationId="{527A63B3-6435-6B02-C2CC-967FD29E8E4A}"/>
          </ac:spMkLst>
        </pc:spChg>
        <pc:spChg chg="add del mod">
          <ac:chgData name="Eva Kalenská" userId="786a942b-a62b-4ad6-84a3-c39b7e851104" providerId="ADAL" clId="{6ACDC03C-6271-41DD-96D3-D9794B76948F}" dt="2024-03-20T12:31:32.729" v="2646" actId="478"/>
          <ac:spMkLst>
            <pc:docMk/>
            <pc:sldMk cId="2103940525" sldId="303"/>
            <ac:spMk id="10" creationId="{05A8839B-7C63-36D5-8D88-25BB4FEA9507}"/>
          </ac:spMkLst>
        </pc:spChg>
        <pc:picChg chg="add del mod">
          <ac:chgData name="Eva Kalenská" userId="786a942b-a62b-4ad6-84a3-c39b7e851104" providerId="ADAL" clId="{6ACDC03C-6271-41DD-96D3-D9794B76948F}" dt="2024-03-20T10:59:50.299" v="1189" actId="478"/>
          <ac:picMkLst>
            <pc:docMk/>
            <pc:sldMk cId="2103940525" sldId="303"/>
            <ac:picMk id="4" creationId="{B5B72EA5-1A93-C69D-5E75-021E4AFA2AF6}"/>
          </ac:picMkLst>
        </pc:picChg>
        <pc:picChg chg="add mod">
          <ac:chgData name="Eva Kalenská" userId="786a942b-a62b-4ad6-84a3-c39b7e851104" providerId="ADAL" clId="{6ACDC03C-6271-41DD-96D3-D9794B76948F}" dt="2024-03-20T11:55:51.948" v="2367" actId="1076"/>
          <ac:picMkLst>
            <pc:docMk/>
            <pc:sldMk cId="2103940525" sldId="303"/>
            <ac:picMk id="6" creationId="{57250886-15A6-CFE3-A14D-215CB3BE49DE}"/>
          </ac:picMkLst>
        </pc:picChg>
      </pc:sldChg>
      <pc:sldChg chg="del">
        <pc:chgData name="Eva Kalenská" userId="786a942b-a62b-4ad6-84a3-c39b7e851104" providerId="ADAL" clId="{6ACDC03C-6271-41DD-96D3-D9794B76948F}" dt="2024-03-20T10:42:29.894" v="656" actId="2696"/>
        <pc:sldMkLst>
          <pc:docMk/>
          <pc:sldMk cId="3509372368" sldId="303"/>
        </pc:sldMkLst>
      </pc:sldChg>
      <pc:sldChg chg="addSp delSp modSp new mod">
        <pc:chgData name="Eva Kalenská" userId="786a942b-a62b-4ad6-84a3-c39b7e851104" providerId="ADAL" clId="{6ACDC03C-6271-41DD-96D3-D9794B76948F}" dt="2024-03-20T11:56:03.419" v="2369" actId="255"/>
        <pc:sldMkLst>
          <pc:docMk/>
          <pc:sldMk cId="2554567585" sldId="304"/>
        </pc:sldMkLst>
        <pc:spChg chg="del">
          <ac:chgData name="Eva Kalenská" userId="786a942b-a62b-4ad6-84a3-c39b7e851104" providerId="ADAL" clId="{6ACDC03C-6271-41DD-96D3-D9794B76948F}" dt="2024-03-20T11:04:09.552" v="1233" actId="478"/>
          <ac:spMkLst>
            <pc:docMk/>
            <pc:sldMk cId="2554567585" sldId="304"/>
            <ac:spMk id="2" creationId="{9F6D2CF2-718D-0B29-5B55-21863EA647B6}"/>
          </ac:spMkLst>
        </pc:spChg>
        <pc:spChg chg="mod">
          <ac:chgData name="Eva Kalenská" userId="786a942b-a62b-4ad6-84a3-c39b7e851104" providerId="ADAL" clId="{6ACDC03C-6271-41DD-96D3-D9794B76948F}" dt="2024-03-20T11:56:03.419" v="2369" actId="255"/>
          <ac:spMkLst>
            <pc:docMk/>
            <pc:sldMk cId="2554567585" sldId="304"/>
            <ac:spMk id="3" creationId="{51943A60-7CAF-D58A-74C5-20341BFF70AD}"/>
          </ac:spMkLst>
        </pc:spChg>
        <pc:picChg chg="add mod">
          <ac:chgData name="Eva Kalenská" userId="786a942b-a62b-4ad6-84a3-c39b7e851104" providerId="ADAL" clId="{6ACDC03C-6271-41DD-96D3-D9794B76948F}" dt="2024-03-20T11:06:50.668" v="1326" actId="1076"/>
          <ac:picMkLst>
            <pc:docMk/>
            <pc:sldMk cId="2554567585" sldId="304"/>
            <ac:picMk id="4" creationId="{62050864-73C7-82CE-C848-FC20D45F7600}"/>
          </ac:picMkLst>
        </pc:picChg>
      </pc:sldChg>
      <pc:sldChg chg="del">
        <pc:chgData name="Eva Kalenská" userId="786a942b-a62b-4ad6-84a3-c39b7e851104" providerId="ADAL" clId="{6ACDC03C-6271-41DD-96D3-D9794B76948F}" dt="2024-03-20T10:42:28.023" v="655" actId="2696"/>
        <pc:sldMkLst>
          <pc:docMk/>
          <pc:sldMk cId="3796261393" sldId="304"/>
        </pc:sldMkLst>
      </pc:sldChg>
      <pc:sldChg chg="addSp delSp modSp add mod ord">
        <pc:chgData name="Eva Kalenská" userId="786a942b-a62b-4ad6-84a3-c39b7e851104" providerId="ADAL" clId="{6ACDC03C-6271-41DD-96D3-D9794B76948F}" dt="2024-03-20T12:29:55.912" v="2628" actId="21"/>
        <pc:sldMkLst>
          <pc:docMk/>
          <pc:sldMk cId="425167805" sldId="305"/>
        </pc:sldMkLst>
        <pc:spChg chg="mod">
          <ac:chgData name="Eva Kalenská" userId="786a942b-a62b-4ad6-84a3-c39b7e851104" providerId="ADAL" clId="{6ACDC03C-6271-41DD-96D3-D9794B76948F}" dt="2024-03-20T11:23:06.025" v="1526" actId="1076"/>
          <ac:spMkLst>
            <pc:docMk/>
            <pc:sldMk cId="425167805" sldId="305"/>
            <ac:spMk id="2" creationId="{B7163C38-50D0-A867-6975-1F87A5A5211B}"/>
          </ac:spMkLst>
        </pc:spChg>
        <pc:spChg chg="add del mod">
          <ac:chgData name="Eva Kalenská" userId="786a942b-a62b-4ad6-84a3-c39b7e851104" providerId="ADAL" clId="{6ACDC03C-6271-41DD-96D3-D9794B76948F}" dt="2024-03-20T11:18:08.586" v="1465" actId="478"/>
          <ac:spMkLst>
            <pc:docMk/>
            <pc:sldMk cId="425167805" sldId="305"/>
            <ac:spMk id="4" creationId="{B1AE4BD8-91B8-E8EA-BC4B-238FB3CCD079}"/>
          </ac:spMkLst>
        </pc:spChg>
        <pc:spChg chg="add del mod">
          <ac:chgData name="Eva Kalenská" userId="786a942b-a62b-4ad6-84a3-c39b7e851104" providerId="ADAL" clId="{6ACDC03C-6271-41DD-96D3-D9794B76948F}" dt="2024-03-20T12:29:23.187" v="2624" actId="478"/>
          <ac:spMkLst>
            <pc:docMk/>
            <pc:sldMk cId="425167805" sldId="305"/>
            <ac:spMk id="7" creationId="{0076B469-6246-210B-1AD1-AE00BF0439EC}"/>
          </ac:spMkLst>
        </pc:spChg>
        <pc:spChg chg="del mod">
          <ac:chgData name="Eva Kalenská" userId="786a942b-a62b-4ad6-84a3-c39b7e851104" providerId="ADAL" clId="{6ACDC03C-6271-41DD-96D3-D9794B76948F}" dt="2024-03-20T11:12:00.887" v="1404" actId="478"/>
          <ac:spMkLst>
            <pc:docMk/>
            <pc:sldMk cId="425167805" sldId="305"/>
            <ac:spMk id="8" creationId="{527A63B3-6435-6B02-C2CC-967FD29E8E4A}"/>
          </ac:spMkLst>
        </pc:spChg>
        <pc:graphicFrameChg chg="add mod">
          <ac:chgData name="Eva Kalenská" userId="786a942b-a62b-4ad6-84a3-c39b7e851104" providerId="ADAL" clId="{6ACDC03C-6271-41DD-96D3-D9794B76948F}" dt="2024-03-20T12:29:17.043" v="2623" actId="14100"/>
          <ac:graphicFrameMkLst>
            <pc:docMk/>
            <pc:sldMk cId="425167805" sldId="305"/>
            <ac:graphicFrameMk id="3" creationId="{7CF0EAFF-DDB2-0996-6862-230A75B505D5}"/>
          </ac:graphicFrameMkLst>
        </pc:graphicFrameChg>
        <pc:picChg chg="del">
          <ac:chgData name="Eva Kalenská" userId="786a942b-a62b-4ad6-84a3-c39b7e851104" providerId="ADAL" clId="{6ACDC03C-6271-41DD-96D3-D9794B76948F}" dt="2024-03-20T12:29:10.403" v="2621" actId="478"/>
          <ac:picMkLst>
            <pc:docMk/>
            <pc:sldMk cId="425167805" sldId="305"/>
            <ac:picMk id="6" creationId="{57250886-15A6-CFE3-A14D-215CB3BE49DE}"/>
          </ac:picMkLst>
        </pc:picChg>
        <pc:picChg chg="add del mod">
          <ac:chgData name="Eva Kalenská" userId="786a942b-a62b-4ad6-84a3-c39b7e851104" providerId="ADAL" clId="{6ACDC03C-6271-41DD-96D3-D9794B76948F}" dt="2024-03-20T12:29:55.912" v="2628" actId="21"/>
          <ac:picMkLst>
            <pc:docMk/>
            <pc:sldMk cId="425167805" sldId="305"/>
            <ac:picMk id="10" creationId="{A87A2941-4D79-09DD-B040-AC49126D4626}"/>
          </ac:picMkLst>
        </pc:picChg>
      </pc:sldChg>
      <pc:sldChg chg="del">
        <pc:chgData name="Eva Kalenská" userId="786a942b-a62b-4ad6-84a3-c39b7e851104" providerId="ADAL" clId="{6ACDC03C-6271-41DD-96D3-D9794B76948F}" dt="2024-03-20T10:42:24.524" v="654" actId="2696"/>
        <pc:sldMkLst>
          <pc:docMk/>
          <pc:sldMk cId="3279251236" sldId="305"/>
        </pc:sldMkLst>
      </pc:sldChg>
      <pc:sldChg chg="addSp modSp new mod">
        <pc:chgData name="Eva Kalenská" userId="786a942b-a62b-4ad6-84a3-c39b7e851104" providerId="ADAL" clId="{6ACDC03C-6271-41DD-96D3-D9794B76948F}" dt="2024-03-20T11:56:31.863" v="2374" actId="27636"/>
        <pc:sldMkLst>
          <pc:docMk/>
          <pc:sldMk cId="338937214" sldId="306"/>
        </pc:sldMkLst>
        <pc:spChg chg="mod">
          <ac:chgData name="Eva Kalenská" userId="786a942b-a62b-4ad6-84a3-c39b7e851104" providerId="ADAL" clId="{6ACDC03C-6271-41DD-96D3-D9794B76948F}" dt="2024-03-20T11:30:06.163" v="1586" actId="1076"/>
          <ac:spMkLst>
            <pc:docMk/>
            <pc:sldMk cId="338937214" sldId="306"/>
            <ac:spMk id="2" creationId="{00613B60-631F-B231-520E-9B935751BB4A}"/>
          </ac:spMkLst>
        </pc:spChg>
        <pc:spChg chg="mod">
          <ac:chgData name="Eva Kalenská" userId="786a942b-a62b-4ad6-84a3-c39b7e851104" providerId="ADAL" clId="{6ACDC03C-6271-41DD-96D3-D9794B76948F}" dt="2024-03-20T11:56:31.863" v="2374" actId="27636"/>
          <ac:spMkLst>
            <pc:docMk/>
            <pc:sldMk cId="338937214" sldId="306"/>
            <ac:spMk id="3" creationId="{F7E09938-EEC9-3177-EC0A-614F0275EDEA}"/>
          </ac:spMkLst>
        </pc:spChg>
        <pc:picChg chg="add mod">
          <ac:chgData name="Eva Kalenská" userId="786a942b-a62b-4ad6-84a3-c39b7e851104" providerId="ADAL" clId="{6ACDC03C-6271-41DD-96D3-D9794B76948F}" dt="2024-03-20T11:33:35.030" v="1652"/>
          <ac:picMkLst>
            <pc:docMk/>
            <pc:sldMk cId="338937214" sldId="306"/>
            <ac:picMk id="4" creationId="{ADBCE89F-D355-2D9E-630E-0A011972F28B}"/>
          </ac:picMkLst>
        </pc:picChg>
      </pc:sldChg>
      <pc:sldChg chg="add del">
        <pc:chgData name="Eva Kalenská" userId="786a942b-a62b-4ad6-84a3-c39b7e851104" providerId="ADAL" clId="{6ACDC03C-6271-41DD-96D3-D9794B76948F}" dt="2024-03-20T10:14:18.508" v="426" actId="2696"/>
        <pc:sldMkLst>
          <pc:docMk/>
          <pc:sldMk cId="2655342993" sldId="306"/>
        </pc:sldMkLst>
      </pc:sldChg>
      <pc:sldChg chg="modSp add mod">
        <pc:chgData name="Eva Kalenská" userId="786a942b-a62b-4ad6-84a3-c39b7e851104" providerId="ADAL" clId="{6ACDC03C-6271-41DD-96D3-D9794B76948F}" dt="2024-03-20T11:56:57.607" v="2379" actId="255"/>
        <pc:sldMkLst>
          <pc:docMk/>
          <pc:sldMk cId="1318468127" sldId="307"/>
        </pc:sldMkLst>
        <pc:spChg chg="mod">
          <ac:chgData name="Eva Kalenská" userId="786a942b-a62b-4ad6-84a3-c39b7e851104" providerId="ADAL" clId="{6ACDC03C-6271-41DD-96D3-D9794B76948F}" dt="2024-03-20T11:56:45.837" v="2376" actId="255"/>
          <ac:spMkLst>
            <pc:docMk/>
            <pc:sldMk cId="1318468127" sldId="307"/>
            <ac:spMk id="2" creationId="{00613B60-631F-B231-520E-9B935751BB4A}"/>
          </ac:spMkLst>
        </pc:spChg>
        <pc:spChg chg="mod">
          <ac:chgData name="Eva Kalenská" userId="786a942b-a62b-4ad6-84a3-c39b7e851104" providerId="ADAL" clId="{6ACDC03C-6271-41DD-96D3-D9794B76948F}" dt="2024-03-20T11:56:57.607" v="2379" actId="255"/>
          <ac:spMkLst>
            <pc:docMk/>
            <pc:sldMk cId="1318468127" sldId="307"/>
            <ac:spMk id="3" creationId="{F7E09938-EEC9-3177-EC0A-614F0275EDEA}"/>
          </ac:spMkLst>
        </pc:spChg>
        <pc:picChg chg="mod">
          <ac:chgData name="Eva Kalenská" userId="786a942b-a62b-4ad6-84a3-c39b7e851104" providerId="ADAL" clId="{6ACDC03C-6271-41DD-96D3-D9794B76948F}" dt="2024-03-20T11:44:03.118" v="2125" actId="1076"/>
          <ac:picMkLst>
            <pc:docMk/>
            <pc:sldMk cId="1318468127" sldId="307"/>
            <ac:picMk id="4" creationId="{ADBCE89F-D355-2D9E-630E-0A011972F28B}"/>
          </ac:picMkLst>
        </pc:picChg>
      </pc:sldChg>
      <pc:sldChg chg="modSp add mod">
        <pc:chgData name="Eva Kalenská" userId="786a942b-a62b-4ad6-84a3-c39b7e851104" providerId="ADAL" clId="{6ACDC03C-6271-41DD-96D3-D9794B76948F}" dt="2024-03-20T11:57:13.084" v="2383" actId="1076"/>
        <pc:sldMkLst>
          <pc:docMk/>
          <pc:sldMk cId="1949012353" sldId="308"/>
        </pc:sldMkLst>
        <pc:spChg chg="mod">
          <ac:chgData name="Eva Kalenská" userId="786a942b-a62b-4ad6-84a3-c39b7e851104" providerId="ADAL" clId="{6ACDC03C-6271-41DD-96D3-D9794B76948F}" dt="2024-03-20T11:57:10.772" v="2382" actId="1076"/>
          <ac:spMkLst>
            <pc:docMk/>
            <pc:sldMk cId="1949012353" sldId="308"/>
            <ac:spMk id="2" creationId="{00613B60-631F-B231-520E-9B935751BB4A}"/>
          </ac:spMkLst>
        </pc:spChg>
        <pc:spChg chg="mod">
          <ac:chgData name="Eva Kalenská" userId="786a942b-a62b-4ad6-84a3-c39b7e851104" providerId="ADAL" clId="{6ACDC03C-6271-41DD-96D3-D9794B76948F}" dt="2024-03-20T11:57:13.084" v="2383" actId="1076"/>
          <ac:spMkLst>
            <pc:docMk/>
            <pc:sldMk cId="1949012353" sldId="308"/>
            <ac:spMk id="3" creationId="{F7E09938-EEC9-3177-EC0A-614F0275EDEA}"/>
          </ac:spMkLst>
        </pc:spChg>
      </pc:sldChg>
      <pc:sldChg chg="addSp modSp new del">
        <pc:chgData name="Eva Kalenská" userId="786a942b-a62b-4ad6-84a3-c39b7e851104" providerId="ADAL" clId="{6ACDC03C-6271-41DD-96D3-D9794B76948F}" dt="2024-03-20T12:28:40.807" v="2619" actId="2696"/>
        <pc:sldMkLst>
          <pc:docMk/>
          <pc:sldMk cId="3137413550" sldId="309"/>
        </pc:sldMkLst>
        <pc:picChg chg="add mod">
          <ac:chgData name="Eva Kalenská" userId="786a942b-a62b-4ad6-84a3-c39b7e851104" providerId="ADAL" clId="{6ACDC03C-6271-41DD-96D3-D9794B76948F}" dt="2024-03-20T11:48:11.479" v="2294"/>
          <ac:picMkLst>
            <pc:docMk/>
            <pc:sldMk cId="3137413550" sldId="309"/>
            <ac:picMk id="2" creationId="{18A231DC-7A3A-2D71-A1DF-0E5C44BE9537}"/>
          </ac:picMkLst>
        </pc:picChg>
      </pc:sldChg>
      <pc:sldChg chg="addSp modSp new mod">
        <pc:chgData name="Eva Kalenská" userId="786a942b-a62b-4ad6-84a3-c39b7e851104" providerId="ADAL" clId="{6ACDC03C-6271-41DD-96D3-D9794B76948F}" dt="2024-03-20T11:58:06.507" v="2384" actId="255"/>
        <pc:sldMkLst>
          <pc:docMk/>
          <pc:sldMk cId="942642186" sldId="310"/>
        </pc:sldMkLst>
        <pc:spChg chg="add mod">
          <ac:chgData name="Eva Kalenská" userId="786a942b-a62b-4ad6-84a3-c39b7e851104" providerId="ADAL" clId="{6ACDC03C-6271-41DD-96D3-D9794B76948F}" dt="2024-03-20T11:58:06.507" v="2384" actId="255"/>
          <ac:spMkLst>
            <pc:docMk/>
            <pc:sldMk cId="942642186" sldId="310"/>
            <ac:spMk id="3" creationId="{B0F6AEF6-9E18-C458-399D-59BFBB2A8828}"/>
          </ac:spMkLst>
        </pc:spChg>
        <pc:picChg chg="add mod">
          <ac:chgData name="Eva Kalenská" userId="786a942b-a62b-4ad6-84a3-c39b7e851104" providerId="ADAL" clId="{6ACDC03C-6271-41DD-96D3-D9794B76948F}" dt="2024-03-20T11:48:13.689" v="2295"/>
          <ac:picMkLst>
            <pc:docMk/>
            <pc:sldMk cId="942642186" sldId="310"/>
            <ac:picMk id="4" creationId="{A3F25735-1C0F-5AC1-3A1D-A7651E54913A}"/>
          </ac:picMkLst>
        </pc:picChg>
      </pc:sldChg>
      <pc:sldChg chg="addSp delSp modSp add mod">
        <pc:chgData name="Eva Kalenská" userId="786a942b-a62b-4ad6-84a3-c39b7e851104" providerId="ADAL" clId="{6ACDC03C-6271-41DD-96D3-D9794B76948F}" dt="2024-03-20T11:58:53.724" v="2410" actId="14100"/>
        <pc:sldMkLst>
          <pc:docMk/>
          <pc:sldMk cId="221949195" sldId="311"/>
        </pc:sldMkLst>
        <pc:spChg chg="add mod">
          <ac:chgData name="Eva Kalenská" userId="786a942b-a62b-4ad6-84a3-c39b7e851104" providerId="ADAL" clId="{6ACDC03C-6271-41DD-96D3-D9794B76948F}" dt="2024-03-20T11:49:17.139" v="2344" actId="20577"/>
          <ac:spMkLst>
            <pc:docMk/>
            <pc:sldMk cId="221949195" sldId="311"/>
            <ac:spMk id="2" creationId="{95AD3C9C-EC07-17D6-A0E9-5BB6068BE2CB}"/>
          </ac:spMkLst>
        </pc:spChg>
        <pc:spChg chg="del mod">
          <ac:chgData name="Eva Kalenská" userId="786a942b-a62b-4ad6-84a3-c39b7e851104" providerId="ADAL" clId="{6ACDC03C-6271-41DD-96D3-D9794B76948F}" dt="2024-03-20T11:48:42.910" v="2304" actId="478"/>
          <ac:spMkLst>
            <pc:docMk/>
            <pc:sldMk cId="221949195" sldId="311"/>
            <ac:spMk id="3" creationId="{B0F6AEF6-9E18-C458-399D-59BFBB2A8828}"/>
          </ac:spMkLst>
        </pc:spChg>
        <pc:spChg chg="add mod">
          <ac:chgData name="Eva Kalenská" userId="786a942b-a62b-4ad6-84a3-c39b7e851104" providerId="ADAL" clId="{6ACDC03C-6271-41DD-96D3-D9794B76948F}" dt="2024-03-20T11:58:38.955" v="2403"/>
          <ac:spMkLst>
            <pc:docMk/>
            <pc:sldMk cId="221949195" sldId="311"/>
            <ac:spMk id="6" creationId="{B11EC873-DB89-A90A-E018-4AC2D275D8C9}"/>
          </ac:spMkLst>
        </pc:spChg>
        <pc:picChg chg="add mod">
          <ac:chgData name="Eva Kalenská" userId="786a942b-a62b-4ad6-84a3-c39b7e851104" providerId="ADAL" clId="{6ACDC03C-6271-41DD-96D3-D9794B76948F}" dt="2024-03-20T11:55:24.557" v="2358" actId="1076"/>
          <ac:picMkLst>
            <pc:docMk/>
            <pc:sldMk cId="221949195" sldId="311"/>
            <ac:picMk id="8" creationId="{62B15E2F-0CFB-C0B5-7B71-68D775828B81}"/>
          </ac:picMkLst>
        </pc:picChg>
        <pc:picChg chg="add mod">
          <ac:chgData name="Eva Kalenská" userId="786a942b-a62b-4ad6-84a3-c39b7e851104" providerId="ADAL" clId="{6ACDC03C-6271-41DD-96D3-D9794B76948F}" dt="2024-03-20T11:58:53.724" v="2410" actId="14100"/>
          <ac:picMkLst>
            <pc:docMk/>
            <pc:sldMk cId="221949195" sldId="311"/>
            <ac:picMk id="10" creationId="{1C927BBB-5117-36AE-93E0-2138A8A927E9}"/>
          </ac:picMkLst>
        </pc:picChg>
      </pc:sldChg>
      <pc:sldChg chg="addSp delSp modSp add mod">
        <pc:chgData name="Eva Kalenská" userId="786a942b-a62b-4ad6-84a3-c39b7e851104" providerId="ADAL" clId="{6ACDC03C-6271-41DD-96D3-D9794B76948F}" dt="2024-03-20T12:04:15.917" v="2487" actId="1076"/>
        <pc:sldMkLst>
          <pc:docMk/>
          <pc:sldMk cId="1615504476" sldId="312"/>
        </pc:sldMkLst>
        <pc:spChg chg="mod">
          <ac:chgData name="Eva Kalenská" userId="786a942b-a62b-4ad6-84a3-c39b7e851104" providerId="ADAL" clId="{6ACDC03C-6271-41DD-96D3-D9794B76948F}" dt="2024-03-20T12:03:59.732" v="2483" actId="14100"/>
          <ac:spMkLst>
            <pc:docMk/>
            <pc:sldMk cId="1615504476" sldId="312"/>
            <ac:spMk id="6" creationId="{B11EC873-DB89-A90A-E018-4AC2D275D8C9}"/>
          </ac:spMkLst>
        </pc:spChg>
        <pc:picChg chg="add mod">
          <ac:chgData name="Eva Kalenská" userId="786a942b-a62b-4ad6-84a3-c39b7e851104" providerId="ADAL" clId="{6ACDC03C-6271-41DD-96D3-D9794B76948F}" dt="2024-03-20T12:03:42.172" v="2453" actId="1076"/>
          <ac:picMkLst>
            <pc:docMk/>
            <pc:sldMk cId="1615504476" sldId="312"/>
            <ac:picMk id="5" creationId="{6E34545F-2DBF-F8E8-4A7D-61A0FE495FF3}"/>
          </ac:picMkLst>
        </pc:picChg>
        <pc:picChg chg="del">
          <ac:chgData name="Eva Kalenská" userId="786a942b-a62b-4ad6-84a3-c39b7e851104" providerId="ADAL" clId="{6ACDC03C-6271-41DD-96D3-D9794B76948F}" dt="2024-03-20T12:03:28.144" v="2449" actId="478"/>
          <ac:picMkLst>
            <pc:docMk/>
            <pc:sldMk cId="1615504476" sldId="312"/>
            <ac:picMk id="8" creationId="{62B15E2F-0CFB-C0B5-7B71-68D775828B81}"/>
          </ac:picMkLst>
        </pc:picChg>
        <pc:picChg chg="add mod">
          <ac:chgData name="Eva Kalenská" userId="786a942b-a62b-4ad6-84a3-c39b7e851104" providerId="ADAL" clId="{6ACDC03C-6271-41DD-96D3-D9794B76948F}" dt="2024-03-20T12:04:15.917" v="2487" actId="1076"/>
          <ac:picMkLst>
            <pc:docMk/>
            <pc:sldMk cId="1615504476" sldId="312"/>
            <ac:picMk id="9" creationId="{6965EB65-31C3-B064-A1F4-1E0402794141}"/>
          </ac:picMkLst>
        </pc:picChg>
        <pc:picChg chg="del">
          <ac:chgData name="Eva Kalenská" userId="786a942b-a62b-4ad6-84a3-c39b7e851104" providerId="ADAL" clId="{6ACDC03C-6271-41DD-96D3-D9794B76948F}" dt="2024-03-20T12:02:56.168" v="2412" actId="478"/>
          <ac:picMkLst>
            <pc:docMk/>
            <pc:sldMk cId="1615504476" sldId="312"/>
            <ac:picMk id="10" creationId="{1C927BBB-5117-36AE-93E0-2138A8A927E9}"/>
          </ac:picMkLst>
        </pc:picChg>
      </pc:sldChg>
      <pc:sldChg chg="modSp add mod ord">
        <pc:chgData name="Eva Kalenská" userId="786a942b-a62b-4ad6-84a3-c39b7e851104" providerId="ADAL" clId="{6ACDC03C-6271-41DD-96D3-D9794B76948F}" dt="2024-03-20T12:06:26.256" v="2533" actId="1076"/>
        <pc:sldMkLst>
          <pc:docMk/>
          <pc:sldMk cId="558196325" sldId="313"/>
        </pc:sldMkLst>
        <pc:spChg chg="mod">
          <ac:chgData name="Eva Kalenská" userId="786a942b-a62b-4ad6-84a3-c39b7e851104" providerId="ADAL" clId="{6ACDC03C-6271-41DD-96D3-D9794B76948F}" dt="2024-03-20T12:06:24.179" v="2532" actId="1076"/>
          <ac:spMkLst>
            <pc:docMk/>
            <pc:sldMk cId="558196325" sldId="313"/>
            <ac:spMk id="2" creationId="{00613B60-631F-B231-520E-9B935751BB4A}"/>
          </ac:spMkLst>
        </pc:spChg>
        <pc:spChg chg="mod">
          <ac:chgData name="Eva Kalenská" userId="786a942b-a62b-4ad6-84a3-c39b7e851104" providerId="ADAL" clId="{6ACDC03C-6271-41DD-96D3-D9794B76948F}" dt="2024-03-20T12:06:26.256" v="2533" actId="1076"/>
          <ac:spMkLst>
            <pc:docMk/>
            <pc:sldMk cId="558196325" sldId="313"/>
            <ac:spMk id="3" creationId="{F7E09938-EEC9-3177-EC0A-614F0275EDEA}"/>
          </ac:spMkLst>
        </pc:spChg>
      </pc:sldChg>
      <pc:sldChg chg="modSp add mod">
        <pc:chgData name="Eva Kalenská" userId="786a942b-a62b-4ad6-84a3-c39b7e851104" providerId="ADAL" clId="{6ACDC03C-6271-41DD-96D3-D9794B76948F}" dt="2024-03-20T12:12:45.927" v="2616" actId="255"/>
        <pc:sldMkLst>
          <pc:docMk/>
          <pc:sldMk cId="2004193971" sldId="314"/>
        </pc:sldMkLst>
        <pc:spChg chg="mod">
          <ac:chgData name="Eva Kalenská" userId="786a942b-a62b-4ad6-84a3-c39b7e851104" providerId="ADAL" clId="{6ACDC03C-6271-41DD-96D3-D9794B76948F}" dt="2024-03-20T12:12:01.305" v="2600" actId="1076"/>
          <ac:spMkLst>
            <pc:docMk/>
            <pc:sldMk cId="2004193971" sldId="314"/>
            <ac:spMk id="2" creationId="{00613B60-631F-B231-520E-9B935751BB4A}"/>
          </ac:spMkLst>
        </pc:spChg>
        <pc:spChg chg="mod">
          <ac:chgData name="Eva Kalenská" userId="786a942b-a62b-4ad6-84a3-c39b7e851104" providerId="ADAL" clId="{6ACDC03C-6271-41DD-96D3-D9794B76948F}" dt="2024-03-20T12:12:45.927" v="2616" actId="255"/>
          <ac:spMkLst>
            <pc:docMk/>
            <pc:sldMk cId="2004193971" sldId="314"/>
            <ac:spMk id="3" creationId="{F7E09938-EEC9-3177-EC0A-614F0275EDEA}"/>
          </ac:spMkLst>
        </pc:spChg>
      </pc:sldChg>
      <pc:sldChg chg="modSp add mod">
        <pc:chgData name="Eva Kalenská" userId="786a942b-a62b-4ad6-84a3-c39b7e851104" providerId="ADAL" clId="{6ACDC03C-6271-41DD-96D3-D9794B76948F}" dt="2024-03-20T12:12:55.642" v="2618" actId="20577"/>
        <pc:sldMkLst>
          <pc:docMk/>
          <pc:sldMk cId="2256162968" sldId="315"/>
        </pc:sldMkLst>
        <pc:spChg chg="mod">
          <ac:chgData name="Eva Kalenská" userId="786a942b-a62b-4ad6-84a3-c39b7e851104" providerId="ADAL" clId="{6ACDC03C-6271-41DD-96D3-D9794B76948F}" dt="2024-03-20T12:12:55.642" v="2618" actId="20577"/>
          <ac:spMkLst>
            <pc:docMk/>
            <pc:sldMk cId="2256162968" sldId="315"/>
            <ac:spMk id="3" creationId="{F7E09938-EEC9-3177-EC0A-614F0275EDEA}"/>
          </ac:spMkLst>
        </pc:spChg>
      </pc:sldChg>
      <pc:sldChg chg="addSp modSp new mod setBg">
        <pc:chgData name="Eva Kalenská" userId="786a942b-a62b-4ad6-84a3-c39b7e851104" providerId="ADAL" clId="{6ACDC03C-6271-41DD-96D3-D9794B76948F}" dt="2024-03-20T12:31:40.450" v="2648" actId="1076"/>
        <pc:sldMkLst>
          <pc:docMk/>
          <pc:sldMk cId="370218904" sldId="316"/>
        </pc:sldMkLst>
        <pc:spChg chg="add mod">
          <ac:chgData name="Eva Kalenská" userId="786a942b-a62b-4ad6-84a3-c39b7e851104" providerId="ADAL" clId="{6ACDC03C-6271-41DD-96D3-D9794B76948F}" dt="2024-03-20T12:31:40.450" v="2648" actId="1076"/>
          <ac:spMkLst>
            <pc:docMk/>
            <pc:sldMk cId="370218904" sldId="316"/>
            <ac:spMk id="4" creationId="{B7163C38-50D0-A867-6975-1F87A5A5211B}"/>
          </ac:spMkLst>
        </pc:spChg>
        <pc:picChg chg="add mod">
          <ac:chgData name="Eva Kalenská" userId="786a942b-a62b-4ad6-84a3-c39b7e851104" providerId="ADAL" clId="{6ACDC03C-6271-41DD-96D3-D9794B76948F}" dt="2024-03-20T12:31:24.998" v="2643" actId="1076"/>
          <ac:picMkLst>
            <pc:docMk/>
            <pc:sldMk cId="370218904" sldId="316"/>
            <ac:picMk id="3" creationId="{7F421A39-E0AB-4932-617B-0624548906FD}"/>
          </ac:picMkLst>
        </pc:picChg>
        <pc:picChg chg="add mod ord">
          <ac:chgData name="Eva Kalenská" userId="786a942b-a62b-4ad6-84a3-c39b7e851104" providerId="ADAL" clId="{6ACDC03C-6271-41DD-96D3-D9794B76948F}" dt="2024-03-20T12:31:27.248" v="2644" actId="1076"/>
          <ac:picMkLst>
            <pc:docMk/>
            <pc:sldMk cId="370218904" sldId="316"/>
            <ac:picMk id="10" creationId="{A87A2941-4D79-09DD-B040-AC49126D4626}"/>
          </ac:picMkLst>
        </pc:picChg>
      </pc:sldChg>
    </pc:docChg>
  </pc:docChgLst>
  <pc:docChgLst>
    <pc:chgData name="Eva Kalenská" userId="786a942b-a62b-4ad6-84a3-c39b7e851104" providerId="ADAL" clId="{1F575A4B-F4E7-464C-BE92-BAA060959E41}"/>
    <pc:docChg chg="undo custSel modSld">
      <pc:chgData name="Eva Kalenská" userId="786a942b-a62b-4ad6-84a3-c39b7e851104" providerId="ADAL" clId="{1F575A4B-F4E7-464C-BE92-BAA060959E41}" dt="2024-10-23T07:42:33.025" v="35" actId="20577"/>
      <pc:docMkLst>
        <pc:docMk/>
      </pc:docMkLst>
      <pc:sldChg chg="modSp mod">
        <pc:chgData name="Eva Kalenská" userId="786a942b-a62b-4ad6-84a3-c39b7e851104" providerId="ADAL" clId="{1F575A4B-F4E7-464C-BE92-BAA060959E41}" dt="2024-10-23T07:42:33.025" v="35" actId="20577"/>
        <pc:sldMkLst>
          <pc:docMk/>
          <pc:sldMk cId="2004193971" sldId="314"/>
        </pc:sldMkLst>
        <pc:spChg chg="mod">
          <ac:chgData name="Eva Kalenská" userId="786a942b-a62b-4ad6-84a3-c39b7e851104" providerId="ADAL" clId="{1F575A4B-F4E7-464C-BE92-BAA060959E41}" dt="2024-10-23T07:41:15.733" v="29" actId="1076"/>
          <ac:spMkLst>
            <pc:docMk/>
            <pc:sldMk cId="2004193971" sldId="314"/>
            <ac:spMk id="2" creationId="{00613B60-631F-B231-520E-9B935751BB4A}"/>
          </ac:spMkLst>
        </pc:spChg>
        <pc:spChg chg="mod">
          <ac:chgData name="Eva Kalenská" userId="786a942b-a62b-4ad6-84a3-c39b7e851104" providerId="ADAL" clId="{1F575A4B-F4E7-464C-BE92-BAA060959E41}" dt="2024-10-23T07:42:33.025" v="35" actId="20577"/>
          <ac:spMkLst>
            <pc:docMk/>
            <pc:sldMk cId="2004193971" sldId="314"/>
            <ac:spMk id="3" creationId="{F7E09938-EEC9-3177-EC0A-614F0275EDEA}"/>
          </ac:spMkLst>
        </pc:spChg>
      </pc:sldChg>
    </pc:docChg>
  </pc:docChgLst>
  <pc:docChgLst>
    <pc:chgData name="Eva Kalenská" userId="786a942b-a62b-4ad6-84a3-c39b7e851104" providerId="ADAL" clId="{ACEB5572-E320-4E69-B002-C02E7D16086D}"/>
    <pc:docChg chg="undo redo custSel addSld delSld modSld sldOrd">
      <pc:chgData name="Eva Kalenská" userId="786a942b-a62b-4ad6-84a3-c39b7e851104" providerId="ADAL" clId="{ACEB5572-E320-4E69-B002-C02E7D16086D}" dt="2023-03-28T14:36:03.138" v="4592" actId="1076"/>
      <pc:docMkLst>
        <pc:docMk/>
      </pc:docMkLst>
      <pc:sldChg chg="addSp delSp modSp mod">
        <pc:chgData name="Eva Kalenská" userId="786a942b-a62b-4ad6-84a3-c39b7e851104" providerId="ADAL" clId="{ACEB5572-E320-4E69-B002-C02E7D16086D}" dt="2023-03-28T13:22:01.005" v="2222" actId="20577"/>
        <pc:sldMkLst>
          <pc:docMk/>
          <pc:sldMk cId="3328392576" sldId="267"/>
        </pc:sldMkLst>
        <pc:spChg chg="mod">
          <ac:chgData name="Eva Kalenská" userId="786a942b-a62b-4ad6-84a3-c39b7e851104" providerId="ADAL" clId="{ACEB5572-E320-4E69-B002-C02E7D16086D}" dt="2023-03-28T13:22:01.005" v="2222" actId="20577"/>
          <ac:spMkLst>
            <pc:docMk/>
            <pc:sldMk cId="3328392576" sldId="267"/>
            <ac:spMk id="2" creationId="{3B952464-76F6-44C6-880A-0806FD8B2A11}"/>
          </ac:spMkLst>
        </pc:spChg>
        <pc:spChg chg="mod">
          <ac:chgData name="Eva Kalenská" userId="786a942b-a62b-4ad6-84a3-c39b7e851104" providerId="ADAL" clId="{ACEB5572-E320-4E69-B002-C02E7D16086D}" dt="2023-03-28T13:04:24.609" v="2011" actId="20577"/>
          <ac:spMkLst>
            <pc:docMk/>
            <pc:sldMk cId="3328392576" sldId="267"/>
            <ac:spMk id="3" creationId="{5330ADF2-B58E-4455-90F1-DF0079DD45A4}"/>
          </ac:spMkLst>
        </pc:spChg>
        <pc:picChg chg="add del mod">
          <ac:chgData name="Eva Kalenská" userId="786a942b-a62b-4ad6-84a3-c39b7e851104" providerId="ADAL" clId="{ACEB5572-E320-4E69-B002-C02E7D16086D}" dt="2023-03-28T13:02:09.667" v="1979" actId="478"/>
          <ac:picMkLst>
            <pc:docMk/>
            <pc:sldMk cId="3328392576" sldId="267"/>
            <ac:picMk id="5" creationId="{90C472F5-0CCC-F4BF-8AF9-1E59CE8778F5}"/>
          </ac:picMkLst>
        </pc:picChg>
        <pc:picChg chg="add del mod">
          <ac:chgData name="Eva Kalenská" userId="786a942b-a62b-4ad6-84a3-c39b7e851104" providerId="ADAL" clId="{ACEB5572-E320-4E69-B002-C02E7D16086D}" dt="2023-03-28T13:02:09.667" v="1979" actId="478"/>
          <ac:picMkLst>
            <pc:docMk/>
            <pc:sldMk cId="3328392576" sldId="267"/>
            <ac:picMk id="7" creationId="{FE4B3C5C-C9B9-663E-626E-62519B841C8A}"/>
          </ac:picMkLst>
        </pc:picChg>
        <pc:picChg chg="del mod">
          <ac:chgData name="Eva Kalenská" userId="786a942b-a62b-4ad6-84a3-c39b7e851104" providerId="ADAL" clId="{ACEB5572-E320-4E69-B002-C02E7D16086D}" dt="2023-03-28T12:47:40.299" v="1904" actId="478"/>
          <ac:picMkLst>
            <pc:docMk/>
            <pc:sldMk cId="3328392576" sldId="267"/>
            <ac:picMk id="9" creationId="{04A593E4-F811-4536-BB0F-42E7984AFD23}"/>
          </ac:picMkLst>
        </pc:picChg>
        <pc:picChg chg="add mod ord">
          <ac:chgData name="Eva Kalenská" userId="786a942b-a62b-4ad6-84a3-c39b7e851104" providerId="ADAL" clId="{ACEB5572-E320-4E69-B002-C02E7D16086D}" dt="2023-03-28T13:06:58.058" v="2041" actId="14100"/>
          <ac:picMkLst>
            <pc:docMk/>
            <pc:sldMk cId="3328392576" sldId="267"/>
            <ac:picMk id="10" creationId="{AA313A83-BE28-670F-761D-E19C7E2C84AF}"/>
          </ac:picMkLst>
        </pc:picChg>
        <pc:picChg chg="add mod">
          <ac:chgData name="Eva Kalenská" userId="786a942b-a62b-4ad6-84a3-c39b7e851104" providerId="ADAL" clId="{ACEB5572-E320-4E69-B002-C02E7D16086D}" dt="2023-03-28T13:07:01.483" v="2042" actId="1076"/>
          <ac:picMkLst>
            <pc:docMk/>
            <pc:sldMk cId="3328392576" sldId="267"/>
            <ac:picMk id="12" creationId="{5B9536BC-1A43-C04D-32CF-2D7784558287}"/>
          </ac:picMkLst>
        </pc:picChg>
        <pc:picChg chg="add mod modCrop">
          <ac:chgData name="Eva Kalenská" userId="786a942b-a62b-4ad6-84a3-c39b7e851104" providerId="ADAL" clId="{ACEB5572-E320-4E69-B002-C02E7D16086D}" dt="2023-03-28T13:03:12.539" v="1996" actId="1076"/>
          <ac:picMkLst>
            <pc:docMk/>
            <pc:sldMk cId="3328392576" sldId="267"/>
            <ac:picMk id="14" creationId="{91161353-E899-8276-95A4-0FE7ACD38714}"/>
          </ac:picMkLst>
        </pc:picChg>
      </pc:sldChg>
      <pc:sldChg chg="addSp delSp modSp mod">
        <pc:chgData name="Eva Kalenská" userId="786a942b-a62b-4ad6-84a3-c39b7e851104" providerId="ADAL" clId="{ACEB5572-E320-4E69-B002-C02E7D16086D}" dt="2023-03-28T14:21:45.579" v="4357" actId="123"/>
        <pc:sldMkLst>
          <pc:docMk/>
          <pc:sldMk cId="1066541842" sldId="270"/>
        </pc:sldMkLst>
        <pc:spChg chg="mod">
          <ac:chgData name="Eva Kalenská" userId="786a942b-a62b-4ad6-84a3-c39b7e851104" providerId="ADAL" clId="{ACEB5572-E320-4E69-B002-C02E7D16086D}" dt="2023-03-28T14:21:45.579" v="4357" actId="123"/>
          <ac:spMkLst>
            <pc:docMk/>
            <pc:sldMk cId="1066541842" sldId="270"/>
            <ac:spMk id="3" creationId="{5330ADF2-B58E-4455-90F1-DF0079DD45A4}"/>
          </ac:spMkLst>
        </pc:spChg>
        <pc:spChg chg="add del">
          <ac:chgData name="Eva Kalenská" userId="786a942b-a62b-4ad6-84a3-c39b7e851104" providerId="ADAL" clId="{ACEB5572-E320-4E69-B002-C02E7D16086D}" dt="2023-03-28T13:10:15.571" v="2078" actId="478"/>
          <ac:spMkLst>
            <pc:docMk/>
            <pc:sldMk cId="1066541842" sldId="270"/>
            <ac:spMk id="4" creationId="{AE737D61-89A7-FF4F-6D96-D8F0033E3228}"/>
          </ac:spMkLst>
        </pc:spChg>
        <pc:spChg chg="mod">
          <ac:chgData name="Eva Kalenská" userId="786a942b-a62b-4ad6-84a3-c39b7e851104" providerId="ADAL" clId="{ACEB5572-E320-4E69-B002-C02E7D16086D}" dt="2023-03-28T13:09:55.217" v="2074" actId="1076"/>
          <ac:spMkLst>
            <pc:docMk/>
            <pc:sldMk cId="1066541842" sldId="270"/>
            <ac:spMk id="5" creationId="{ADA2283C-832E-006C-CDA4-2B6074880BB2}"/>
          </ac:spMkLst>
        </pc:spChg>
        <pc:picChg chg="add mod">
          <ac:chgData name="Eva Kalenská" userId="786a942b-a62b-4ad6-84a3-c39b7e851104" providerId="ADAL" clId="{ACEB5572-E320-4E69-B002-C02E7D16086D}" dt="2023-03-28T13:09:59.028" v="2075"/>
          <ac:picMkLst>
            <pc:docMk/>
            <pc:sldMk cId="1066541842" sldId="270"/>
            <ac:picMk id="6" creationId="{361D8169-C51D-288F-610F-B08AD27A425B}"/>
          </ac:picMkLst>
        </pc:picChg>
        <pc:picChg chg="add mod">
          <ac:chgData name="Eva Kalenská" userId="786a942b-a62b-4ad6-84a3-c39b7e851104" providerId="ADAL" clId="{ACEB5572-E320-4E69-B002-C02E7D16086D}" dt="2023-03-28T13:10:04.193" v="2076"/>
          <ac:picMkLst>
            <pc:docMk/>
            <pc:sldMk cId="1066541842" sldId="270"/>
            <ac:picMk id="7" creationId="{F1BE2ACD-E54D-93A4-BEC4-DC658C61DC15}"/>
          </ac:picMkLst>
        </pc:picChg>
      </pc:sldChg>
      <pc:sldChg chg="addSp delSp modSp mod setBg">
        <pc:chgData name="Eva Kalenská" userId="786a942b-a62b-4ad6-84a3-c39b7e851104" providerId="ADAL" clId="{ACEB5572-E320-4E69-B002-C02E7D16086D}" dt="2023-03-28T14:22:55.613" v="4374" actId="108"/>
        <pc:sldMkLst>
          <pc:docMk/>
          <pc:sldMk cId="2194755394" sldId="271"/>
        </pc:sldMkLst>
        <pc:spChg chg="mod ord">
          <ac:chgData name="Eva Kalenská" userId="786a942b-a62b-4ad6-84a3-c39b7e851104" providerId="ADAL" clId="{ACEB5572-E320-4E69-B002-C02E7D16086D}" dt="2023-03-28T14:22:55.613" v="4374" actId="108"/>
          <ac:spMkLst>
            <pc:docMk/>
            <pc:sldMk cId="2194755394" sldId="271"/>
            <ac:spMk id="3" creationId="{5330ADF2-B58E-4455-90F1-DF0079DD45A4}"/>
          </ac:spMkLst>
        </pc:spChg>
        <pc:spChg chg="mod">
          <ac:chgData name="Eva Kalenská" userId="786a942b-a62b-4ad6-84a3-c39b7e851104" providerId="ADAL" clId="{ACEB5572-E320-4E69-B002-C02E7D16086D}" dt="2023-03-28T13:08:38.592" v="2056" actId="1076"/>
          <ac:spMkLst>
            <pc:docMk/>
            <pc:sldMk cId="2194755394" sldId="271"/>
            <ac:spMk id="5" creationId="{ADA2283C-832E-006C-CDA4-2B6074880BB2}"/>
          </ac:spMkLst>
        </pc:spChg>
        <pc:spChg chg="add">
          <ac:chgData name="Eva Kalenská" userId="786a942b-a62b-4ad6-84a3-c39b7e851104" providerId="ADAL" clId="{ACEB5572-E320-4E69-B002-C02E7D16086D}" dt="2023-03-28T13:05:27.900" v="2020" actId="26606"/>
          <ac:spMkLst>
            <pc:docMk/>
            <pc:sldMk cId="2194755394" sldId="271"/>
            <ac:spMk id="7" creationId="{DC6BEC6B-5C77-412D-B45A-5B0F46FEDAC7}"/>
          </ac:spMkLst>
        </pc:spChg>
        <pc:spChg chg="add del">
          <ac:chgData name="Eva Kalenská" userId="786a942b-a62b-4ad6-84a3-c39b7e851104" providerId="ADAL" clId="{ACEB5572-E320-4E69-B002-C02E7D16086D}" dt="2023-03-28T13:05:26.675" v="2019" actId="26606"/>
          <ac:spMkLst>
            <pc:docMk/>
            <pc:sldMk cId="2194755394" sldId="271"/>
            <ac:spMk id="10" creationId="{DB304A14-32D0-4873-B914-423ED7B8DAFD}"/>
          </ac:spMkLst>
        </pc:spChg>
        <pc:spChg chg="add del">
          <ac:chgData name="Eva Kalenská" userId="786a942b-a62b-4ad6-84a3-c39b7e851104" providerId="ADAL" clId="{ACEB5572-E320-4E69-B002-C02E7D16086D}" dt="2023-03-28T13:05:26.675" v="2019" actId="26606"/>
          <ac:spMkLst>
            <pc:docMk/>
            <pc:sldMk cId="2194755394" sldId="271"/>
            <ac:spMk id="12" creationId="{1D460C86-854F-4FB3-ABC2-E823D8FEB9DB}"/>
          </ac:spMkLst>
        </pc:spChg>
        <pc:spChg chg="add del">
          <ac:chgData name="Eva Kalenská" userId="786a942b-a62b-4ad6-84a3-c39b7e851104" providerId="ADAL" clId="{ACEB5572-E320-4E69-B002-C02E7D16086D}" dt="2023-03-28T13:05:26.675" v="2019" actId="26606"/>
          <ac:spMkLst>
            <pc:docMk/>
            <pc:sldMk cId="2194755394" sldId="271"/>
            <ac:spMk id="14" creationId="{BB48116A-278A-4CC5-89D3-9DE8E8FF1245}"/>
          </ac:spMkLst>
        </pc:spChg>
        <pc:picChg chg="add mod">
          <ac:chgData name="Eva Kalenská" userId="786a942b-a62b-4ad6-84a3-c39b7e851104" providerId="ADAL" clId="{ACEB5572-E320-4E69-B002-C02E7D16086D}" dt="2023-03-28T14:22:10.821" v="4367" actId="1076"/>
          <ac:picMkLst>
            <pc:docMk/>
            <pc:sldMk cId="2194755394" sldId="271"/>
            <ac:picMk id="4" creationId="{7BCF5FDE-D64D-E852-5CD6-C0749F902F29}"/>
          </ac:picMkLst>
        </pc:picChg>
        <pc:picChg chg="add mod">
          <ac:chgData name="Eva Kalenská" userId="786a942b-a62b-4ad6-84a3-c39b7e851104" providerId="ADAL" clId="{ACEB5572-E320-4E69-B002-C02E7D16086D}" dt="2023-03-28T13:08:28.949" v="2054" actId="1076"/>
          <ac:picMkLst>
            <pc:docMk/>
            <pc:sldMk cId="2194755394" sldId="271"/>
            <ac:picMk id="6" creationId="{F0962410-B39E-F9D7-0DEF-43E239C0022E}"/>
          </ac:picMkLst>
        </pc:picChg>
        <pc:picChg chg="add mod modCrop">
          <ac:chgData name="Eva Kalenská" userId="786a942b-a62b-4ad6-84a3-c39b7e851104" providerId="ADAL" clId="{ACEB5572-E320-4E69-B002-C02E7D16086D}" dt="2023-03-28T13:09:22.615" v="2067" actId="732"/>
          <ac:picMkLst>
            <pc:docMk/>
            <pc:sldMk cId="2194755394" sldId="271"/>
            <ac:picMk id="8" creationId="{A8ED2309-6638-1429-FC77-A7EE37E7396C}"/>
          </ac:picMkLst>
        </pc:picChg>
      </pc:sldChg>
      <pc:sldChg chg="addSp modSp mod">
        <pc:chgData name="Eva Kalenská" userId="786a942b-a62b-4ad6-84a3-c39b7e851104" providerId="ADAL" clId="{ACEB5572-E320-4E69-B002-C02E7D16086D}" dt="2023-03-28T13:11:26.010" v="2094"/>
        <pc:sldMkLst>
          <pc:docMk/>
          <pc:sldMk cId="2128970139" sldId="272"/>
        </pc:sldMkLst>
        <pc:spChg chg="mod">
          <ac:chgData name="Eva Kalenská" userId="786a942b-a62b-4ad6-84a3-c39b7e851104" providerId="ADAL" clId="{ACEB5572-E320-4E69-B002-C02E7D16086D}" dt="2023-03-28T13:11:03.697" v="2089" actId="1076"/>
          <ac:spMkLst>
            <pc:docMk/>
            <pc:sldMk cId="2128970139" sldId="272"/>
            <ac:spMk id="5" creationId="{ADA2283C-832E-006C-CDA4-2B6074880BB2}"/>
          </ac:spMkLst>
        </pc:spChg>
        <pc:spChg chg="mod">
          <ac:chgData name="Eva Kalenská" userId="786a942b-a62b-4ad6-84a3-c39b7e851104" providerId="ADAL" clId="{ACEB5572-E320-4E69-B002-C02E7D16086D}" dt="2023-03-28T13:11:18.252" v="2093" actId="1076"/>
          <ac:spMkLst>
            <pc:docMk/>
            <pc:sldMk cId="2128970139" sldId="272"/>
            <ac:spMk id="20" creationId="{2AAF5BDF-F20E-C86F-E69B-0015A54B35E0}"/>
          </ac:spMkLst>
        </pc:spChg>
        <pc:spChg chg="mod">
          <ac:chgData name="Eva Kalenská" userId="786a942b-a62b-4ad6-84a3-c39b7e851104" providerId="ADAL" clId="{ACEB5572-E320-4E69-B002-C02E7D16086D}" dt="2023-03-28T13:11:07.606" v="2090" actId="1076"/>
          <ac:spMkLst>
            <pc:docMk/>
            <pc:sldMk cId="2128970139" sldId="272"/>
            <ac:spMk id="21" creationId="{C45B3A10-9442-BF13-2D01-8706D3B03B69}"/>
          </ac:spMkLst>
        </pc:spChg>
        <pc:spChg chg="mod">
          <ac:chgData name="Eva Kalenská" userId="786a942b-a62b-4ad6-84a3-c39b7e851104" providerId="ADAL" clId="{ACEB5572-E320-4E69-B002-C02E7D16086D}" dt="2023-03-28T13:11:14.858" v="2092" actId="1076"/>
          <ac:spMkLst>
            <pc:docMk/>
            <pc:sldMk cId="2128970139" sldId="272"/>
            <ac:spMk id="22" creationId="{A0EA2B3D-4456-7D18-764D-7F3297B0A32E}"/>
          </ac:spMkLst>
        </pc:spChg>
        <pc:spChg chg="mod">
          <ac:chgData name="Eva Kalenská" userId="786a942b-a62b-4ad6-84a3-c39b7e851104" providerId="ADAL" clId="{ACEB5572-E320-4E69-B002-C02E7D16086D}" dt="2023-03-28T13:11:11.031" v="2091" actId="1076"/>
          <ac:spMkLst>
            <pc:docMk/>
            <pc:sldMk cId="2128970139" sldId="272"/>
            <ac:spMk id="23" creationId="{E0286B84-E72A-DBDD-6678-44E6B01EFC4A}"/>
          </ac:spMkLst>
        </pc:spChg>
        <pc:picChg chg="add mod">
          <ac:chgData name="Eva Kalenská" userId="786a942b-a62b-4ad6-84a3-c39b7e851104" providerId="ADAL" clId="{ACEB5572-E320-4E69-B002-C02E7D16086D}" dt="2023-03-28T13:11:26.010" v="2094"/>
          <ac:picMkLst>
            <pc:docMk/>
            <pc:sldMk cId="2128970139" sldId="272"/>
            <ac:picMk id="3" creationId="{310A99EA-6F66-0A64-C6D1-4E960701EBC7}"/>
          </ac:picMkLst>
        </pc:picChg>
      </pc:sldChg>
      <pc:sldChg chg="addSp modSp mod">
        <pc:chgData name="Eva Kalenská" userId="786a942b-a62b-4ad6-84a3-c39b7e851104" providerId="ADAL" clId="{ACEB5572-E320-4E69-B002-C02E7D16086D}" dt="2023-03-28T13:18:09.913" v="2175" actId="1076"/>
        <pc:sldMkLst>
          <pc:docMk/>
          <pc:sldMk cId="3949955877" sldId="273"/>
        </pc:sldMkLst>
        <pc:spChg chg="mod">
          <ac:chgData name="Eva Kalenská" userId="786a942b-a62b-4ad6-84a3-c39b7e851104" providerId="ADAL" clId="{ACEB5572-E320-4E69-B002-C02E7D16086D}" dt="2023-03-28T13:18:07.654" v="2174" actId="1076"/>
          <ac:spMkLst>
            <pc:docMk/>
            <pc:sldMk cId="3949955877" sldId="273"/>
            <ac:spMk id="5" creationId="{ADA2283C-832E-006C-CDA4-2B6074880BB2}"/>
          </ac:spMkLst>
        </pc:spChg>
        <pc:picChg chg="add mod">
          <ac:chgData name="Eva Kalenská" userId="786a942b-a62b-4ad6-84a3-c39b7e851104" providerId="ADAL" clId="{ACEB5572-E320-4E69-B002-C02E7D16086D}" dt="2023-03-28T13:18:09.913" v="2175" actId="1076"/>
          <ac:picMkLst>
            <pc:docMk/>
            <pc:sldMk cId="3949955877" sldId="273"/>
            <ac:picMk id="3" creationId="{45875AED-F742-E743-2EEB-C24E1796902A}"/>
          </ac:picMkLst>
        </pc:picChg>
      </pc:sldChg>
      <pc:sldChg chg="addSp modSp mod">
        <pc:chgData name="Eva Kalenská" userId="786a942b-a62b-4ad6-84a3-c39b7e851104" providerId="ADAL" clId="{ACEB5572-E320-4E69-B002-C02E7D16086D}" dt="2023-03-28T14:23:20.226" v="4377" actId="1076"/>
        <pc:sldMkLst>
          <pc:docMk/>
          <pc:sldMk cId="1552929559" sldId="274"/>
        </pc:sldMkLst>
        <pc:spChg chg="mod">
          <ac:chgData name="Eva Kalenská" userId="786a942b-a62b-4ad6-84a3-c39b7e851104" providerId="ADAL" clId="{ACEB5572-E320-4E69-B002-C02E7D16086D}" dt="2023-03-28T14:23:17.724" v="4376" actId="1076"/>
          <ac:spMkLst>
            <pc:docMk/>
            <pc:sldMk cId="1552929559" sldId="274"/>
            <ac:spMk id="2" creationId="{D2C597ED-1C86-4476-3D86-35191C38FACA}"/>
          </ac:spMkLst>
        </pc:spChg>
        <pc:spChg chg="mod">
          <ac:chgData name="Eva Kalenská" userId="786a942b-a62b-4ad6-84a3-c39b7e851104" providerId="ADAL" clId="{ACEB5572-E320-4E69-B002-C02E7D16086D}" dt="2023-03-28T14:23:20.226" v="4377" actId="1076"/>
          <ac:spMkLst>
            <pc:docMk/>
            <pc:sldMk cId="1552929559" sldId="274"/>
            <ac:spMk id="4" creationId="{78E58EE0-CC71-1AC4-C762-3FC3DE5D0F32}"/>
          </ac:spMkLst>
        </pc:spChg>
        <pc:spChg chg="mod">
          <ac:chgData name="Eva Kalenská" userId="786a942b-a62b-4ad6-84a3-c39b7e851104" providerId="ADAL" clId="{ACEB5572-E320-4E69-B002-C02E7D16086D}" dt="2023-03-28T13:11:47.345" v="2097" actId="1076"/>
          <ac:spMkLst>
            <pc:docMk/>
            <pc:sldMk cId="1552929559" sldId="274"/>
            <ac:spMk id="5" creationId="{ADA2283C-832E-006C-CDA4-2B6074880BB2}"/>
          </ac:spMkLst>
        </pc:spChg>
        <pc:picChg chg="add mod">
          <ac:chgData name="Eva Kalenská" userId="786a942b-a62b-4ad6-84a3-c39b7e851104" providerId="ADAL" clId="{ACEB5572-E320-4E69-B002-C02E7D16086D}" dt="2023-03-28T13:12:06.711" v="2103" actId="1076"/>
          <ac:picMkLst>
            <pc:docMk/>
            <pc:sldMk cId="1552929559" sldId="274"/>
            <ac:picMk id="3" creationId="{1AB590F0-DA75-D6FD-EE37-2C16CF77C61B}"/>
          </ac:picMkLst>
        </pc:picChg>
        <pc:picChg chg="add mod">
          <ac:chgData name="Eva Kalenská" userId="786a942b-a62b-4ad6-84a3-c39b7e851104" providerId="ADAL" clId="{ACEB5572-E320-4E69-B002-C02E7D16086D}" dt="2023-03-28T13:12:14.417" v="2105" actId="1076"/>
          <ac:picMkLst>
            <pc:docMk/>
            <pc:sldMk cId="1552929559" sldId="274"/>
            <ac:picMk id="6" creationId="{6805A7A8-8605-47B8-2928-BCE6ABE127FE}"/>
          </ac:picMkLst>
        </pc:picChg>
      </pc:sldChg>
      <pc:sldChg chg="addSp delSp modSp del mod setBg">
        <pc:chgData name="Eva Kalenská" userId="786a942b-a62b-4ad6-84a3-c39b7e851104" providerId="ADAL" clId="{ACEB5572-E320-4E69-B002-C02E7D16086D}" dt="2023-03-28T14:27:40.121" v="4407" actId="2696"/>
        <pc:sldMkLst>
          <pc:docMk/>
          <pc:sldMk cId="3867769366" sldId="275"/>
        </pc:sldMkLst>
        <pc:spChg chg="mod ord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3" creationId="{5330ADF2-B58E-4455-90F1-DF0079DD45A4}"/>
          </ac:spMkLst>
        </pc:spChg>
        <pc:spChg chg="mod ord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5" creationId="{ADA2283C-832E-006C-CDA4-2B6074880BB2}"/>
          </ac:spMkLst>
        </pc:spChg>
        <pc:spChg chg="add del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10" creationId="{8FC9BE17-9A7B-462D-AE50-3D8777387304}"/>
          </ac:spMkLst>
        </pc:spChg>
        <pc:spChg chg="add del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12" creationId="{3EBE8569-6AEC-4B8C-8D53-2DE337CDBA65}"/>
          </ac:spMkLst>
        </pc:spChg>
        <pc:spChg chg="add del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14" creationId="{55D4142C-5077-457F-A6AD-3FECFDB39685}"/>
          </ac:spMkLst>
        </pc:spChg>
        <pc:spChg chg="add del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16" creationId="{7A5F0580-5EE9-419F-96EE-B6529EF6E7D0}"/>
          </ac:spMkLst>
        </pc:spChg>
        <pc:spChg chg="add del">
          <ac:chgData name="Eva Kalenská" userId="786a942b-a62b-4ad6-84a3-c39b7e851104" providerId="ADAL" clId="{ACEB5572-E320-4E69-B002-C02E7D16086D}" dt="2023-03-28T14:25:30.040" v="4388" actId="26606"/>
          <ac:spMkLst>
            <pc:docMk/>
            <pc:sldMk cId="3867769366" sldId="275"/>
            <ac:spMk id="21" creationId="{99F1FFA9-D672-408C-9220-ADEEC6ABDD09}"/>
          </ac:spMkLst>
        </pc:spChg>
        <pc:spChg chg="add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23" creationId="{311F016A-A753-449B-9EA6-322199B7119E}"/>
          </ac:spMkLst>
        </pc:spChg>
        <pc:spChg chg="add">
          <ac:chgData name="Eva Kalenská" userId="786a942b-a62b-4ad6-84a3-c39b7e851104" providerId="ADAL" clId="{ACEB5572-E320-4E69-B002-C02E7D16086D}" dt="2023-03-28T14:25:30.048" v="4389" actId="26606"/>
          <ac:spMkLst>
            <pc:docMk/>
            <pc:sldMk cId="3867769366" sldId="275"/>
            <ac:spMk id="24" creationId="{B9E248E0-55F8-4E45-A07F-B49E0EEA97ED}"/>
          </ac:spMkLst>
        </pc:spChg>
        <pc:picChg chg="add del mod ord">
          <ac:chgData name="Eva Kalenská" userId="786a942b-a62b-4ad6-84a3-c39b7e851104" providerId="ADAL" clId="{ACEB5572-E320-4E69-B002-C02E7D16086D}" dt="2023-03-28T14:27:27.016" v="4405" actId="478"/>
          <ac:picMkLst>
            <pc:docMk/>
            <pc:sldMk cId="3867769366" sldId="275"/>
            <ac:picMk id="4" creationId="{85B2DDA9-318B-5651-E2E0-E466E1DA7828}"/>
          </ac:picMkLst>
        </pc:picChg>
        <pc:picChg chg="add del mod">
          <ac:chgData name="Eva Kalenská" userId="786a942b-a62b-4ad6-84a3-c39b7e851104" providerId="ADAL" clId="{ACEB5572-E320-4E69-B002-C02E7D16086D}" dt="2023-03-28T14:27:27.533" v="4406" actId="478"/>
          <ac:picMkLst>
            <pc:docMk/>
            <pc:sldMk cId="3867769366" sldId="275"/>
            <ac:picMk id="7" creationId="{FF0EDF19-EA56-AE7C-55E0-FB2A48AA8355}"/>
          </ac:picMkLst>
        </pc:picChg>
      </pc:sldChg>
      <pc:sldChg chg="addSp delSp modSp mod">
        <pc:chgData name="Eva Kalenská" userId="786a942b-a62b-4ad6-84a3-c39b7e851104" providerId="ADAL" clId="{ACEB5572-E320-4E69-B002-C02E7D16086D}" dt="2023-03-28T14:13:08.333" v="4289" actId="1076"/>
        <pc:sldMkLst>
          <pc:docMk/>
          <pc:sldMk cId="3404392296" sldId="276"/>
        </pc:sldMkLst>
        <pc:spChg chg="mod">
          <ac:chgData name="Eva Kalenská" userId="786a942b-a62b-4ad6-84a3-c39b7e851104" providerId="ADAL" clId="{ACEB5572-E320-4E69-B002-C02E7D16086D}" dt="2023-03-28T14:13:04.460" v="4288" actId="1076"/>
          <ac:spMkLst>
            <pc:docMk/>
            <pc:sldMk cId="3404392296" sldId="276"/>
            <ac:spMk id="3" creationId="{5330ADF2-B58E-4455-90F1-DF0079DD45A4}"/>
          </ac:spMkLst>
        </pc:spChg>
        <pc:spChg chg="mod">
          <ac:chgData name="Eva Kalenská" userId="786a942b-a62b-4ad6-84a3-c39b7e851104" providerId="ADAL" clId="{ACEB5572-E320-4E69-B002-C02E7D16086D}" dt="2023-03-28T14:13:08.333" v="4289" actId="1076"/>
          <ac:spMkLst>
            <pc:docMk/>
            <pc:sldMk cId="3404392296" sldId="276"/>
            <ac:spMk id="5" creationId="{ADA2283C-832E-006C-CDA4-2B6074880BB2}"/>
          </ac:spMkLst>
        </pc:spChg>
        <pc:picChg chg="add del mod">
          <ac:chgData name="Eva Kalenská" userId="786a942b-a62b-4ad6-84a3-c39b7e851104" providerId="ADAL" clId="{ACEB5572-E320-4E69-B002-C02E7D16086D}" dt="2023-03-28T13:41:16.786" v="2336" actId="478"/>
          <ac:picMkLst>
            <pc:docMk/>
            <pc:sldMk cId="3404392296" sldId="276"/>
            <ac:picMk id="2" creationId="{55CF4989-8102-F9D2-9B89-EE6801A6C7D1}"/>
          </ac:picMkLst>
        </pc:picChg>
        <pc:picChg chg="add mod">
          <ac:chgData name="Eva Kalenská" userId="786a942b-a62b-4ad6-84a3-c39b7e851104" providerId="ADAL" clId="{ACEB5572-E320-4E69-B002-C02E7D16086D}" dt="2023-03-28T13:41:28.662" v="2341"/>
          <ac:picMkLst>
            <pc:docMk/>
            <pc:sldMk cId="3404392296" sldId="276"/>
            <ac:picMk id="4" creationId="{2424F6DC-6CC5-953E-DD0E-F9BF398E621A}"/>
          </ac:picMkLst>
        </pc:picChg>
        <pc:picChg chg="add mod modCrop">
          <ac:chgData name="Eva Kalenská" userId="786a942b-a62b-4ad6-84a3-c39b7e851104" providerId="ADAL" clId="{ACEB5572-E320-4E69-B002-C02E7D16086D}" dt="2023-03-28T13:51:29.098" v="2448" actId="1076"/>
          <ac:picMkLst>
            <pc:docMk/>
            <pc:sldMk cId="3404392296" sldId="276"/>
            <ac:picMk id="7" creationId="{993CFE9A-F3D6-4ED5-B72B-CD0D6DBAA5A2}"/>
          </ac:picMkLst>
        </pc:picChg>
      </pc:sldChg>
      <pc:sldChg chg="addSp modSp mod">
        <pc:chgData name="Eva Kalenská" userId="786a942b-a62b-4ad6-84a3-c39b7e851104" providerId="ADAL" clId="{ACEB5572-E320-4E69-B002-C02E7D16086D}" dt="2023-03-28T14:21:49.204" v="4358" actId="123"/>
        <pc:sldMkLst>
          <pc:docMk/>
          <pc:sldMk cId="1939790167" sldId="279"/>
        </pc:sldMkLst>
        <pc:spChg chg="mod">
          <ac:chgData name="Eva Kalenská" userId="786a942b-a62b-4ad6-84a3-c39b7e851104" providerId="ADAL" clId="{ACEB5572-E320-4E69-B002-C02E7D16086D}" dt="2023-03-28T14:21:49.204" v="4358" actId="123"/>
          <ac:spMkLst>
            <pc:docMk/>
            <pc:sldMk cId="1939790167" sldId="279"/>
            <ac:spMk id="3" creationId="{5330ADF2-B58E-4455-90F1-DF0079DD45A4}"/>
          </ac:spMkLst>
        </pc:spChg>
        <pc:spChg chg="mod">
          <ac:chgData name="Eva Kalenská" userId="786a942b-a62b-4ad6-84a3-c39b7e851104" providerId="ADAL" clId="{ACEB5572-E320-4E69-B002-C02E7D16086D}" dt="2023-03-28T13:08:46.450" v="2058" actId="1076"/>
          <ac:spMkLst>
            <pc:docMk/>
            <pc:sldMk cId="1939790167" sldId="279"/>
            <ac:spMk id="5" creationId="{ADA2283C-832E-006C-CDA4-2B6074880BB2}"/>
          </ac:spMkLst>
        </pc:spChg>
        <pc:picChg chg="add mod">
          <ac:chgData name="Eva Kalenská" userId="786a942b-a62b-4ad6-84a3-c39b7e851104" providerId="ADAL" clId="{ACEB5572-E320-4E69-B002-C02E7D16086D}" dt="2023-03-28T13:08:43.019" v="2057"/>
          <ac:picMkLst>
            <pc:docMk/>
            <pc:sldMk cId="1939790167" sldId="279"/>
            <ac:picMk id="2" creationId="{0C02DD1C-CC8A-8E9D-AFC9-CFD9DD4B0547}"/>
          </ac:picMkLst>
        </pc:picChg>
        <pc:picChg chg="add mod">
          <ac:chgData name="Eva Kalenská" userId="786a942b-a62b-4ad6-84a3-c39b7e851104" providerId="ADAL" clId="{ACEB5572-E320-4E69-B002-C02E7D16086D}" dt="2023-03-28T13:09:32.672" v="2068"/>
          <ac:picMkLst>
            <pc:docMk/>
            <pc:sldMk cId="1939790167" sldId="279"/>
            <ac:picMk id="4" creationId="{2AB90D65-F76A-1BE1-B925-5B5155AC6EC3}"/>
          </ac:picMkLst>
        </pc:picChg>
      </pc:sldChg>
      <pc:sldChg chg="addSp modSp mod">
        <pc:chgData name="Eva Kalenská" userId="786a942b-a62b-4ad6-84a3-c39b7e851104" providerId="ADAL" clId="{ACEB5572-E320-4E69-B002-C02E7D16086D}" dt="2023-03-28T13:19:37.382" v="2192" actId="1076"/>
        <pc:sldMkLst>
          <pc:docMk/>
          <pc:sldMk cId="726360195" sldId="280"/>
        </pc:sldMkLst>
        <pc:spChg chg="mod">
          <ac:chgData name="Eva Kalenská" userId="786a942b-a62b-4ad6-84a3-c39b7e851104" providerId="ADAL" clId="{ACEB5572-E320-4E69-B002-C02E7D16086D}" dt="2023-03-28T13:19:37.382" v="2192" actId="1076"/>
          <ac:spMkLst>
            <pc:docMk/>
            <pc:sldMk cId="726360195" sldId="280"/>
            <ac:spMk id="2" creationId="{96C3C1FD-D85B-EE06-0281-5F1487694768}"/>
          </ac:spMkLst>
        </pc:spChg>
        <pc:spChg chg="mod">
          <ac:chgData name="Eva Kalenská" userId="786a942b-a62b-4ad6-84a3-c39b7e851104" providerId="ADAL" clId="{ACEB5572-E320-4E69-B002-C02E7D16086D}" dt="2023-03-28T13:18:53.332" v="2180" actId="1076"/>
          <ac:spMkLst>
            <pc:docMk/>
            <pc:sldMk cId="726360195" sldId="280"/>
            <ac:spMk id="3" creationId="{2A65A7B8-6CE9-0E7B-1F39-F5470464EA0E}"/>
          </ac:spMkLst>
        </pc:spChg>
        <pc:picChg chg="add mod">
          <ac:chgData name="Eva Kalenská" userId="786a942b-a62b-4ad6-84a3-c39b7e851104" providerId="ADAL" clId="{ACEB5572-E320-4E69-B002-C02E7D16086D}" dt="2023-03-28T13:18:32.826" v="2176"/>
          <ac:picMkLst>
            <pc:docMk/>
            <pc:sldMk cId="726360195" sldId="280"/>
            <ac:picMk id="4" creationId="{89AA2BFF-C702-F4BC-7487-A4653AAF7B44}"/>
          </ac:picMkLst>
        </pc:picChg>
        <pc:picChg chg="add mod">
          <ac:chgData name="Eva Kalenská" userId="786a942b-a62b-4ad6-84a3-c39b7e851104" providerId="ADAL" clId="{ACEB5572-E320-4E69-B002-C02E7D16086D}" dt="2023-03-28T13:18:48.719" v="2179"/>
          <ac:picMkLst>
            <pc:docMk/>
            <pc:sldMk cId="726360195" sldId="280"/>
            <ac:picMk id="5" creationId="{23D591D7-5807-01D0-2D52-B920B5105CC0}"/>
          </ac:picMkLst>
        </pc:picChg>
      </pc:sldChg>
      <pc:sldChg chg="addSp modSp mod">
        <pc:chgData name="Eva Kalenská" userId="786a942b-a62b-4ad6-84a3-c39b7e851104" providerId="ADAL" clId="{ACEB5572-E320-4E69-B002-C02E7D16086D}" dt="2023-03-28T14:23:10.102" v="4375" actId="2711"/>
        <pc:sldMkLst>
          <pc:docMk/>
          <pc:sldMk cId="3013227232" sldId="281"/>
        </pc:sldMkLst>
        <pc:spChg chg="mod">
          <ac:chgData name="Eva Kalenská" userId="786a942b-a62b-4ad6-84a3-c39b7e851104" providerId="ADAL" clId="{ACEB5572-E320-4E69-B002-C02E7D16086D}" dt="2023-03-28T13:15:14.845" v="2138" actId="1076"/>
          <ac:spMkLst>
            <pc:docMk/>
            <pc:sldMk cId="3013227232" sldId="281"/>
            <ac:spMk id="2" creationId="{9EA6FB13-D069-1FBB-9912-734F581EE306}"/>
          </ac:spMkLst>
        </pc:spChg>
        <pc:spChg chg="mod">
          <ac:chgData name="Eva Kalenská" userId="786a942b-a62b-4ad6-84a3-c39b7e851104" providerId="ADAL" clId="{ACEB5572-E320-4E69-B002-C02E7D16086D}" dt="2023-03-28T14:23:10.102" v="4375" actId="2711"/>
          <ac:spMkLst>
            <pc:docMk/>
            <pc:sldMk cId="3013227232" sldId="281"/>
            <ac:spMk id="3" creationId="{2B8031CB-FDA6-166D-EBAC-D4F7F57579B0}"/>
          </ac:spMkLst>
        </pc:spChg>
        <pc:picChg chg="add mod">
          <ac:chgData name="Eva Kalenská" userId="786a942b-a62b-4ad6-84a3-c39b7e851104" providerId="ADAL" clId="{ACEB5572-E320-4E69-B002-C02E7D16086D}" dt="2023-03-28T13:15:16.132" v="2139" actId="1076"/>
          <ac:picMkLst>
            <pc:docMk/>
            <pc:sldMk cId="3013227232" sldId="281"/>
            <ac:picMk id="4" creationId="{988DB495-13B9-BB45-3380-C0EE05CC5F00}"/>
          </ac:picMkLst>
        </pc:picChg>
        <pc:picChg chg="add mod">
          <ac:chgData name="Eva Kalenská" userId="786a942b-a62b-4ad6-84a3-c39b7e851104" providerId="ADAL" clId="{ACEB5572-E320-4E69-B002-C02E7D16086D}" dt="2023-03-28T13:15:50.082" v="2145" actId="1076"/>
          <ac:picMkLst>
            <pc:docMk/>
            <pc:sldMk cId="3013227232" sldId="281"/>
            <ac:picMk id="6" creationId="{5CE0E65A-5249-A965-9BB0-30977D6A1244}"/>
          </ac:picMkLst>
        </pc:picChg>
      </pc:sldChg>
      <pc:sldChg chg="addSp delSp modSp mod setBg">
        <pc:chgData name="Eva Kalenská" userId="786a942b-a62b-4ad6-84a3-c39b7e851104" providerId="ADAL" clId="{ACEB5572-E320-4E69-B002-C02E7D16086D}" dt="2023-03-28T13:17:33.517" v="2167" actId="1076"/>
        <pc:sldMkLst>
          <pc:docMk/>
          <pc:sldMk cId="3545396488" sldId="282"/>
        </pc:sldMkLst>
        <pc:spChg chg="mod">
          <ac:chgData name="Eva Kalenská" userId="786a942b-a62b-4ad6-84a3-c39b7e851104" providerId="ADAL" clId="{ACEB5572-E320-4E69-B002-C02E7D16086D}" dt="2023-03-28T13:17:20.777" v="2166" actId="26606"/>
          <ac:spMkLst>
            <pc:docMk/>
            <pc:sldMk cId="3545396488" sldId="282"/>
            <ac:spMk id="2" creationId="{9EA6FB13-D069-1FBB-9912-734F581EE306}"/>
          </ac:spMkLst>
        </pc:spChg>
        <pc:spChg chg="mod">
          <ac:chgData name="Eva Kalenská" userId="786a942b-a62b-4ad6-84a3-c39b7e851104" providerId="ADAL" clId="{ACEB5572-E320-4E69-B002-C02E7D16086D}" dt="2023-03-28T13:17:20.777" v="2166" actId="26606"/>
          <ac:spMkLst>
            <pc:docMk/>
            <pc:sldMk cId="3545396488" sldId="282"/>
            <ac:spMk id="3" creationId="{2B8031CB-FDA6-166D-EBAC-D4F7F57579B0}"/>
          </ac:spMkLst>
        </pc:spChg>
        <pc:spChg chg="add del">
          <ac:chgData name="Eva Kalenská" userId="786a942b-a62b-4ad6-84a3-c39b7e851104" providerId="ADAL" clId="{ACEB5572-E320-4E69-B002-C02E7D16086D}" dt="2023-03-28T13:17:20.777" v="2166" actId="26606"/>
          <ac:spMkLst>
            <pc:docMk/>
            <pc:sldMk cId="3545396488" sldId="282"/>
            <ac:spMk id="11" creationId="{99F1FFA9-D672-408C-9220-ADEEC6ABDD09}"/>
          </ac:spMkLst>
        </pc:spChg>
        <pc:picChg chg="mod">
          <ac:chgData name="Eva Kalenská" userId="786a942b-a62b-4ad6-84a3-c39b7e851104" providerId="ADAL" clId="{ACEB5572-E320-4E69-B002-C02E7D16086D}" dt="2023-03-28T13:17:33.517" v="2167" actId="1076"/>
          <ac:picMkLst>
            <pc:docMk/>
            <pc:sldMk cId="3545396488" sldId="282"/>
            <ac:picMk id="5" creationId="{2B4D8699-5F4B-9A6E-82F0-C466FEC67CD5}"/>
          </ac:picMkLst>
        </pc:picChg>
        <pc:picChg chg="add mod">
          <ac:chgData name="Eva Kalenská" userId="786a942b-a62b-4ad6-84a3-c39b7e851104" providerId="ADAL" clId="{ACEB5572-E320-4E69-B002-C02E7D16086D}" dt="2023-03-28T13:17:20.777" v="2166" actId="26606"/>
          <ac:picMkLst>
            <pc:docMk/>
            <pc:sldMk cId="3545396488" sldId="282"/>
            <ac:picMk id="6" creationId="{A29344A4-4587-69BC-2F98-C619E5AFC478}"/>
          </ac:picMkLst>
        </pc:picChg>
      </pc:sldChg>
      <pc:sldChg chg="addSp modSp mod">
        <pc:chgData name="Eva Kalenská" userId="786a942b-a62b-4ad6-84a3-c39b7e851104" providerId="ADAL" clId="{ACEB5572-E320-4E69-B002-C02E7D16086D}" dt="2023-03-28T14:21:20.390" v="4350" actId="123"/>
        <pc:sldMkLst>
          <pc:docMk/>
          <pc:sldMk cId="4260071462" sldId="283"/>
        </pc:sldMkLst>
        <pc:spChg chg="mod">
          <ac:chgData name="Eva Kalenská" userId="786a942b-a62b-4ad6-84a3-c39b7e851104" providerId="ADAL" clId="{ACEB5572-E320-4E69-B002-C02E7D16086D}" dt="2023-03-28T13:19:29.479" v="2190" actId="113"/>
          <ac:spMkLst>
            <pc:docMk/>
            <pc:sldMk cId="4260071462" sldId="283"/>
            <ac:spMk id="2" creationId="{96C3C1FD-D85B-EE06-0281-5F1487694768}"/>
          </ac:spMkLst>
        </pc:spChg>
        <pc:spChg chg="mod">
          <ac:chgData name="Eva Kalenská" userId="786a942b-a62b-4ad6-84a3-c39b7e851104" providerId="ADAL" clId="{ACEB5572-E320-4E69-B002-C02E7D16086D}" dt="2023-03-28T14:21:20.390" v="4350" actId="123"/>
          <ac:spMkLst>
            <pc:docMk/>
            <pc:sldMk cId="4260071462" sldId="283"/>
            <ac:spMk id="3" creationId="{2A65A7B8-6CE9-0E7B-1F39-F5470464EA0E}"/>
          </ac:spMkLst>
        </pc:spChg>
        <pc:picChg chg="add mod">
          <ac:chgData name="Eva Kalenská" userId="786a942b-a62b-4ad6-84a3-c39b7e851104" providerId="ADAL" clId="{ACEB5572-E320-4E69-B002-C02E7D16086D}" dt="2023-03-28T13:19:01.566" v="2181"/>
          <ac:picMkLst>
            <pc:docMk/>
            <pc:sldMk cId="4260071462" sldId="283"/>
            <ac:picMk id="4" creationId="{783F3E4B-9EC0-818C-0B65-7D9397AA9323}"/>
          </ac:picMkLst>
        </pc:picChg>
        <pc:picChg chg="add mod">
          <ac:chgData name="Eva Kalenská" userId="786a942b-a62b-4ad6-84a3-c39b7e851104" providerId="ADAL" clId="{ACEB5572-E320-4E69-B002-C02E7D16086D}" dt="2023-03-28T13:19:07.164" v="2182"/>
          <ac:picMkLst>
            <pc:docMk/>
            <pc:sldMk cId="4260071462" sldId="283"/>
            <ac:picMk id="5" creationId="{678E65B8-09F0-807B-01AD-212908B26188}"/>
          </ac:picMkLst>
        </pc:picChg>
      </pc:sldChg>
      <pc:sldChg chg="addSp modSp mod">
        <pc:chgData name="Eva Kalenská" userId="786a942b-a62b-4ad6-84a3-c39b7e851104" providerId="ADAL" clId="{ACEB5572-E320-4E69-B002-C02E7D16086D}" dt="2023-03-28T14:23:57.339" v="4378" actId="1076"/>
        <pc:sldMkLst>
          <pc:docMk/>
          <pc:sldMk cId="3672035740" sldId="284"/>
        </pc:sldMkLst>
        <pc:spChg chg="mod">
          <ac:chgData name="Eva Kalenská" userId="786a942b-a62b-4ad6-84a3-c39b7e851104" providerId="ADAL" clId="{ACEB5572-E320-4E69-B002-C02E7D16086D}" dt="2023-03-28T13:19:59.434" v="2197" actId="1076"/>
          <ac:spMkLst>
            <pc:docMk/>
            <pc:sldMk cId="3672035740" sldId="284"/>
            <ac:spMk id="2" creationId="{9EA6FB13-D069-1FBB-9912-734F581EE306}"/>
          </ac:spMkLst>
        </pc:spChg>
        <pc:spChg chg="mod">
          <ac:chgData name="Eva Kalenská" userId="786a942b-a62b-4ad6-84a3-c39b7e851104" providerId="ADAL" clId="{ACEB5572-E320-4E69-B002-C02E7D16086D}" dt="2023-03-28T14:23:57.339" v="4378" actId="1076"/>
          <ac:spMkLst>
            <pc:docMk/>
            <pc:sldMk cId="3672035740" sldId="284"/>
            <ac:spMk id="3" creationId="{2B8031CB-FDA6-166D-EBAC-D4F7F57579B0}"/>
          </ac:spMkLst>
        </pc:spChg>
        <pc:picChg chg="add mod">
          <ac:chgData name="Eva Kalenská" userId="786a942b-a62b-4ad6-84a3-c39b7e851104" providerId="ADAL" clId="{ACEB5572-E320-4E69-B002-C02E7D16086D}" dt="2023-03-28T13:19:52.519" v="2194"/>
          <ac:picMkLst>
            <pc:docMk/>
            <pc:sldMk cId="3672035740" sldId="284"/>
            <ac:picMk id="4" creationId="{A915E8D9-0488-A185-6110-1DA9CB3B8853}"/>
          </ac:picMkLst>
        </pc:picChg>
        <pc:picChg chg="add mod">
          <ac:chgData name="Eva Kalenská" userId="786a942b-a62b-4ad6-84a3-c39b7e851104" providerId="ADAL" clId="{ACEB5572-E320-4E69-B002-C02E7D16086D}" dt="2023-03-28T13:20:40.314" v="2208" actId="1076"/>
          <ac:picMkLst>
            <pc:docMk/>
            <pc:sldMk cId="3672035740" sldId="284"/>
            <ac:picMk id="6" creationId="{894D6F3F-D860-2839-79DA-6B1CF636643D}"/>
          </ac:picMkLst>
        </pc:picChg>
      </pc:sldChg>
      <pc:sldChg chg="addSp modSp mod">
        <pc:chgData name="Eva Kalenská" userId="786a942b-a62b-4ad6-84a3-c39b7e851104" providerId="ADAL" clId="{ACEB5572-E320-4E69-B002-C02E7D16086D}" dt="2023-03-28T14:21:14.700" v="4349" actId="2711"/>
        <pc:sldMkLst>
          <pc:docMk/>
          <pc:sldMk cId="3655468974" sldId="285"/>
        </pc:sldMkLst>
        <pc:spChg chg="mod">
          <ac:chgData name="Eva Kalenská" userId="786a942b-a62b-4ad6-84a3-c39b7e851104" providerId="ADAL" clId="{ACEB5572-E320-4E69-B002-C02E7D16086D}" dt="2023-03-28T13:19:24.968" v="2188" actId="113"/>
          <ac:spMkLst>
            <pc:docMk/>
            <pc:sldMk cId="3655468974" sldId="285"/>
            <ac:spMk id="2" creationId="{96C3C1FD-D85B-EE06-0281-5F1487694768}"/>
          </ac:spMkLst>
        </pc:spChg>
        <pc:spChg chg="mod">
          <ac:chgData name="Eva Kalenská" userId="786a942b-a62b-4ad6-84a3-c39b7e851104" providerId="ADAL" clId="{ACEB5572-E320-4E69-B002-C02E7D16086D}" dt="2023-03-28T14:21:14.700" v="4349" actId="2711"/>
          <ac:spMkLst>
            <pc:docMk/>
            <pc:sldMk cId="3655468974" sldId="285"/>
            <ac:spMk id="3" creationId="{2A65A7B8-6CE9-0E7B-1F39-F5470464EA0E}"/>
          </ac:spMkLst>
        </pc:spChg>
        <pc:picChg chg="add mod">
          <ac:chgData name="Eva Kalenská" userId="786a942b-a62b-4ad6-84a3-c39b7e851104" providerId="ADAL" clId="{ACEB5572-E320-4E69-B002-C02E7D16086D}" dt="2023-03-28T13:19:18.005" v="2185"/>
          <ac:picMkLst>
            <pc:docMk/>
            <pc:sldMk cId="3655468974" sldId="285"/>
            <ac:picMk id="4" creationId="{5F03A7D6-0C24-2D94-0AAC-766B30374B67}"/>
          </ac:picMkLst>
        </pc:picChg>
        <pc:picChg chg="add mod">
          <ac:chgData name="Eva Kalenská" userId="786a942b-a62b-4ad6-84a3-c39b7e851104" providerId="ADAL" clId="{ACEB5572-E320-4E69-B002-C02E7D16086D}" dt="2023-03-28T13:19:43.836" v="2193"/>
          <ac:picMkLst>
            <pc:docMk/>
            <pc:sldMk cId="3655468974" sldId="285"/>
            <ac:picMk id="5" creationId="{AD59AA9E-9409-46F7-40D7-055A8A7C4654}"/>
          </ac:picMkLst>
        </pc:picChg>
      </pc:sldChg>
      <pc:sldChg chg="addSp modSp mod setBg">
        <pc:chgData name="Eva Kalenská" userId="786a942b-a62b-4ad6-84a3-c39b7e851104" providerId="ADAL" clId="{ACEB5572-E320-4E69-B002-C02E7D16086D}" dt="2023-03-28T13:51:48.122" v="2451" actId="14100"/>
        <pc:sldMkLst>
          <pc:docMk/>
          <pc:sldMk cId="4114211495" sldId="286"/>
        </pc:sldMkLst>
        <pc:spChg chg="mod">
          <ac:chgData name="Eva Kalenská" userId="786a942b-a62b-4ad6-84a3-c39b7e851104" providerId="ADAL" clId="{ACEB5572-E320-4E69-B002-C02E7D16086D}" dt="2023-03-28T13:48:36.299" v="2428" actId="1076"/>
          <ac:spMkLst>
            <pc:docMk/>
            <pc:sldMk cId="4114211495" sldId="286"/>
            <ac:spMk id="2" creationId="{D794CB67-F2ED-755E-012B-196B21D059AB}"/>
          </ac:spMkLst>
        </pc:spChg>
        <pc:spChg chg="mod">
          <ac:chgData name="Eva Kalenská" userId="786a942b-a62b-4ad6-84a3-c39b7e851104" providerId="ADAL" clId="{ACEB5572-E320-4E69-B002-C02E7D16086D}" dt="2023-03-28T13:51:20.589" v="2446" actId="1076"/>
          <ac:spMkLst>
            <pc:docMk/>
            <pc:sldMk cId="4114211495" sldId="286"/>
            <ac:spMk id="3" creationId="{FCC46BCA-21E1-5825-30E7-5815CEBE4263}"/>
          </ac:spMkLst>
        </pc:spChg>
        <pc:spChg chg="add">
          <ac:chgData name="Eva Kalenská" userId="786a942b-a62b-4ad6-84a3-c39b7e851104" providerId="ADAL" clId="{ACEB5572-E320-4E69-B002-C02E7D16086D}" dt="2023-03-28T13:48:16.133" v="2423" actId="26606"/>
          <ac:spMkLst>
            <pc:docMk/>
            <pc:sldMk cId="4114211495" sldId="286"/>
            <ac:spMk id="10" creationId="{8FC9BE17-9A7B-462D-AE50-3D8777387304}"/>
          </ac:spMkLst>
        </pc:spChg>
        <pc:spChg chg="add">
          <ac:chgData name="Eva Kalenská" userId="786a942b-a62b-4ad6-84a3-c39b7e851104" providerId="ADAL" clId="{ACEB5572-E320-4E69-B002-C02E7D16086D}" dt="2023-03-28T13:48:16.133" v="2423" actId="26606"/>
          <ac:spMkLst>
            <pc:docMk/>
            <pc:sldMk cId="4114211495" sldId="286"/>
            <ac:spMk id="12" creationId="{3EBE8569-6AEC-4B8C-8D53-2DE337CDBA65}"/>
          </ac:spMkLst>
        </pc:spChg>
        <pc:spChg chg="add">
          <ac:chgData name="Eva Kalenská" userId="786a942b-a62b-4ad6-84a3-c39b7e851104" providerId="ADAL" clId="{ACEB5572-E320-4E69-B002-C02E7D16086D}" dt="2023-03-28T13:48:16.133" v="2423" actId="26606"/>
          <ac:spMkLst>
            <pc:docMk/>
            <pc:sldMk cId="4114211495" sldId="286"/>
            <ac:spMk id="14" creationId="{55D4142C-5077-457F-A6AD-3FECFDB39685}"/>
          </ac:spMkLst>
        </pc:spChg>
        <pc:spChg chg="add">
          <ac:chgData name="Eva Kalenská" userId="786a942b-a62b-4ad6-84a3-c39b7e851104" providerId="ADAL" clId="{ACEB5572-E320-4E69-B002-C02E7D16086D}" dt="2023-03-28T13:48:16.133" v="2423" actId="26606"/>
          <ac:spMkLst>
            <pc:docMk/>
            <pc:sldMk cId="4114211495" sldId="286"/>
            <ac:spMk id="16" creationId="{7A5F0580-5EE9-419F-96EE-B6529EF6E7D0}"/>
          </ac:spMkLst>
        </pc:spChg>
        <pc:picChg chg="add mod">
          <ac:chgData name="Eva Kalenská" userId="786a942b-a62b-4ad6-84a3-c39b7e851104" providerId="ADAL" clId="{ACEB5572-E320-4E69-B002-C02E7D16086D}" dt="2023-03-28T13:45:06.737" v="2376"/>
          <ac:picMkLst>
            <pc:docMk/>
            <pc:sldMk cId="4114211495" sldId="286"/>
            <ac:picMk id="4" creationId="{B0FB970C-448E-40FC-B0C9-0C120EBD1E59}"/>
          </ac:picMkLst>
        </pc:picChg>
        <pc:picChg chg="add mod ord modCrop">
          <ac:chgData name="Eva Kalenská" userId="786a942b-a62b-4ad6-84a3-c39b7e851104" providerId="ADAL" clId="{ACEB5572-E320-4E69-B002-C02E7D16086D}" dt="2023-03-28T13:51:48.122" v="2451" actId="14100"/>
          <ac:picMkLst>
            <pc:docMk/>
            <pc:sldMk cId="4114211495" sldId="286"/>
            <ac:picMk id="5" creationId="{166EE43D-F6C5-59BC-AB0C-57EBD7BCBCE2}"/>
          </ac:picMkLst>
        </pc:picChg>
      </pc:sldChg>
      <pc:sldChg chg="addSp modSp mod setBg">
        <pc:chgData name="Eva Kalenská" userId="786a942b-a62b-4ad6-84a3-c39b7e851104" providerId="ADAL" clId="{ACEB5572-E320-4E69-B002-C02E7D16086D}" dt="2023-03-28T14:08:36.278" v="4111" actId="1076"/>
        <pc:sldMkLst>
          <pc:docMk/>
          <pc:sldMk cId="2547116737" sldId="287"/>
        </pc:sldMkLst>
        <pc:spChg chg="mod">
          <ac:chgData name="Eva Kalenská" userId="786a942b-a62b-4ad6-84a3-c39b7e851104" providerId="ADAL" clId="{ACEB5572-E320-4E69-B002-C02E7D16086D}" dt="2023-03-28T14:07:57.349" v="4106" actId="1076"/>
          <ac:spMkLst>
            <pc:docMk/>
            <pc:sldMk cId="2547116737" sldId="287"/>
            <ac:spMk id="2" creationId="{5414E01C-FA4E-A2B9-434F-CE4CCFE97D8E}"/>
          </ac:spMkLst>
        </pc:spChg>
        <pc:spChg chg="mod">
          <ac:chgData name="Eva Kalenská" userId="786a942b-a62b-4ad6-84a3-c39b7e851104" providerId="ADAL" clId="{ACEB5572-E320-4E69-B002-C02E7D16086D}" dt="2023-03-28T14:08:01.783" v="4107" actId="1076"/>
          <ac:spMkLst>
            <pc:docMk/>
            <pc:sldMk cId="2547116737" sldId="287"/>
            <ac:spMk id="3" creationId="{6BB7FA38-47B2-10F1-FFD5-759C34945946}"/>
          </ac:spMkLst>
        </pc:spChg>
        <pc:spChg chg="add">
          <ac:chgData name="Eva Kalenská" userId="786a942b-a62b-4ad6-84a3-c39b7e851104" providerId="ADAL" clId="{ACEB5572-E320-4E69-B002-C02E7D16086D}" dt="2023-03-28T14:06:53.213" v="4090" actId="26606"/>
          <ac:spMkLst>
            <pc:docMk/>
            <pc:sldMk cId="2547116737" sldId="287"/>
            <ac:spMk id="9" creationId="{934F1179-B481-4F9E-BCA3-AFB972070F83}"/>
          </ac:spMkLst>
        </pc:spChg>
        <pc:spChg chg="add">
          <ac:chgData name="Eva Kalenská" userId="786a942b-a62b-4ad6-84a3-c39b7e851104" providerId="ADAL" clId="{ACEB5572-E320-4E69-B002-C02E7D16086D}" dt="2023-03-28T14:06:53.213" v="4090" actId="26606"/>
          <ac:spMkLst>
            <pc:docMk/>
            <pc:sldMk cId="2547116737" sldId="287"/>
            <ac:spMk id="11" creationId="{827DC2C4-B485-428A-BF4A-472D2967F47F}"/>
          </ac:spMkLst>
        </pc:spChg>
        <pc:spChg chg="add">
          <ac:chgData name="Eva Kalenská" userId="786a942b-a62b-4ad6-84a3-c39b7e851104" providerId="ADAL" clId="{ACEB5572-E320-4E69-B002-C02E7D16086D}" dt="2023-03-28T14:06:53.213" v="4090" actId="26606"/>
          <ac:spMkLst>
            <pc:docMk/>
            <pc:sldMk cId="2547116737" sldId="287"/>
            <ac:spMk id="13" creationId="{EE04B5EB-F158-4507-90DD-BD23620C7CC9}"/>
          </ac:spMkLst>
        </pc:spChg>
        <pc:picChg chg="add mod">
          <ac:chgData name="Eva Kalenská" userId="786a942b-a62b-4ad6-84a3-c39b7e851104" providerId="ADAL" clId="{ACEB5572-E320-4E69-B002-C02E7D16086D}" dt="2023-03-28T14:08:36.278" v="4111" actId="1076"/>
          <ac:picMkLst>
            <pc:docMk/>
            <pc:sldMk cId="2547116737" sldId="287"/>
            <ac:picMk id="4" creationId="{AEC23040-2C74-6497-29D1-656885CE13F8}"/>
          </ac:picMkLst>
        </pc:picChg>
      </pc:sldChg>
      <pc:sldChg chg="addSp delSp modSp mod ord">
        <pc:chgData name="Eva Kalenská" userId="786a942b-a62b-4ad6-84a3-c39b7e851104" providerId="ADAL" clId="{ACEB5572-E320-4E69-B002-C02E7D16086D}" dt="2023-03-28T14:12:57.140" v="4287" actId="1076"/>
        <pc:sldMkLst>
          <pc:docMk/>
          <pc:sldMk cId="2548278945" sldId="288"/>
        </pc:sldMkLst>
        <pc:spChg chg="mod">
          <ac:chgData name="Eva Kalenská" userId="786a942b-a62b-4ad6-84a3-c39b7e851104" providerId="ADAL" clId="{ACEB5572-E320-4E69-B002-C02E7D16086D}" dt="2023-03-28T14:09:32.399" v="4140" actId="1076"/>
          <ac:spMkLst>
            <pc:docMk/>
            <pc:sldMk cId="2548278945" sldId="288"/>
            <ac:spMk id="2" creationId="{9AFF1D50-08DA-50DD-B567-81BC4A2750E6}"/>
          </ac:spMkLst>
        </pc:spChg>
        <pc:spChg chg="add mod">
          <ac:chgData name="Eva Kalenská" userId="786a942b-a62b-4ad6-84a3-c39b7e851104" providerId="ADAL" clId="{ACEB5572-E320-4E69-B002-C02E7D16086D}" dt="2023-03-28T14:12:55.799" v="4286" actId="1076"/>
          <ac:spMkLst>
            <pc:docMk/>
            <pc:sldMk cId="2548278945" sldId="288"/>
            <ac:spMk id="8" creationId="{ED0A7334-EBE4-0889-3A70-E0C71CE2ED42}"/>
          </ac:spMkLst>
        </pc:spChg>
        <pc:spChg chg="add del mod">
          <ac:chgData name="Eva Kalenská" userId="786a942b-a62b-4ad6-84a3-c39b7e851104" providerId="ADAL" clId="{ACEB5572-E320-4E69-B002-C02E7D16086D}" dt="2023-03-28T14:12:48.197" v="4283" actId="1076"/>
          <ac:spMkLst>
            <pc:docMk/>
            <pc:sldMk cId="2548278945" sldId="288"/>
            <ac:spMk id="10" creationId="{C6670D66-8FDC-B5C5-0F45-54ACB6A0323F}"/>
          </ac:spMkLst>
        </pc:spChg>
        <pc:picChg chg="add mod">
          <ac:chgData name="Eva Kalenská" userId="786a942b-a62b-4ad6-84a3-c39b7e851104" providerId="ADAL" clId="{ACEB5572-E320-4E69-B002-C02E7D16086D}" dt="2023-03-28T14:09:28.387" v="4139"/>
          <ac:picMkLst>
            <pc:docMk/>
            <pc:sldMk cId="2548278945" sldId="288"/>
            <ac:picMk id="4" creationId="{CB5A2CF3-55A2-6720-0F86-20C5046CF975}"/>
          </ac:picMkLst>
        </pc:picChg>
        <pc:picChg chg="mod modCrop">
          <ac:chgData name="Eva Kalenská" userId="786a942b-a62b-4ad6-84a3-c39b7e851104" providerId="ADAL" clId="{ACEB5572-E320-4E69-B002-C02E7D16086D}" dt="2023-03-28T14:12:54.096" v="4285" actId="1076"/>
          <ac:picMkLst>
            <pc:docMk/>
            <pc:sldMk cId="2548278945" sldId="288"/>
            <ac:picMk id="15" creationId="{D93A6306-A816-BBFA-E63B-C9A6100F2679}"/>
          </ac:picMkLst>
        </pc:picChg>
        <pc:picChg chg="del mod">
          <ac:chgData name="Eva Kalenská" userId="786a942b-a62b-4ad6-84a3-c39b7e851104" providerId="ADAL" clId="{ACEB5572-E320-4E69-B002-C02E7D16086D}" dt="2023-03-28T14:11:46.099" v="4227" actId="478"/>
          <ac:picMkLst>
            <pc:docMk/>
            <pc:sldMk cId="2548278945" sldId="288"/>
            <ac:picMk id="17" creationId="{3C4F0EE1-0386-D44C-BB21-50C0FA4F1DBB}"/>
          </ac:picMkLst>
        </pc:picChg>
        <pc:picChg chg="mod">
          <ac:chgData name="Eva Kalenská" userId="786a942b-a62b-4ad6-84a3-c39b7e851104" providerId="ADAL" clId="{ACEB5572-E320-4E69-B002-C02E7D16086D}" dt="2023-03-28T14:12:57.140" v="4287" actId="1076"/>
          <ac:picMkLst>
            <pc:docMk/>
            <pc:sldMk cId="2548278945" sldId="288"/>
            <ac:picMk id="19" creationId="{50612D12-2BEE-9EE6-2377-F823156A935E}"/>
          </ac:picMkLst>
        </pc:picChg>
      </pc:sldChg>
      <pc:sldChg chg="addSp delSp modSp mod setBg">
        <pc:chgData name="Eva Kalenská" userId="786a942b-a62b-4ad6-84a3-c39b7e851104" providerId="ADAL" clId="{ACEB5572-E320-4E69-B002-C02E7D16086D}" dt="2023-03-28T14:18:07.904" v="4321" actId="207"/>
        <pc:sldMkLst>
          <pc:docMk/>
          <pc:sldMk cId="1897302604" sldId="289"/>
        </pc:sldMkLst>
        <pc:spChg chg="mod">
          <ac:chgData name="Eva Kalenská" userId="786a942b-a62b-4ad6-84a3-c39b7e851104" providerId="ADAL" clId="{ACEB5572-E320-4E69-B002-C02E7D16086D}" dt="2023-03-28T14:13:48.772" v="4298" actId="26606"/>
          <ac:spMkLst>
            <pc:docMk/>
            <pc:sldMk cId="1897302604" sldId="289"/>
            <ac:spMk id="2" creationId="{E928A0A5-9418-CD47-A4D1-990B0A9A4457}"/>
          </ac:spMkLst>
        </pc:spChg>
        <pc:spChg chg="del mod">
          <ac:chgData name="Eva Kalenská" userId="786a942b-a62b-4ad6-84a3-c39b7e851104" providerId="ADAL" clId="{ACEB5572-E320-4E69-B002-C02E7D16086D}" dt="2023-03-28T14:13:48.787" v="4299" actId="26606"/>
          <ac:spMkLst>
            <pc:docMk/>
            <pc:sldMk cId="1897302604" sldId="289"/>
            <ac:spMk id="3" creationId="{7E1D19E1-C959-4878-7699-270600AFDB6B}"/>
          </ac:spMkLst>
        </pc:spChg>
        <pc:spChg chg="add del">
          <ac:chgData name="Eva Kalenská" userId="786a942b-a62b-4ad6-84a3-c39b7e851104" providerId="ADAL" clId="{ACEB5572-E320-4E69-B002-C02E7D16086D}" dt="2023-03-28T14:13:48.772" v="4298" actId="26606"/>
          <ac:spMkLst>
            <pc:docMk/>
            <pc:sldMk cId="1897302604" sldId="289"/>
            <ac:spMk id="9" creationId="{8FC9BE17-9A7B-462D-AE50-3D8777387304}"/>
          </ac:spMkLst>
        </pc:spChg>
        <pc:spChg chg="add del">
          <ac:chgData name="Eva Kalenská" userId="786a942b-a62b-4ad6-84a3-c39b7e851104" providerId="ADAL" clId="{ACEB5572-E320-4E69-B002-C02E7D16086D}" dt="2023-03-28T14:13:48.772" v="4298" actId="26606"/>
          <ac:spMkLst>
            <pc:docMk/>
            <pc:sldMk cId="1897302604" sldId="289"/>
            <ac:spMk id="11" creationId="{3EBE8569-6AEC-4B8C-8D53-2DE337CDBA65}"/>
          </ac:spMkLst>
        </pc:spChg>
        <pc:spChg chg="add del">
          <ac:chgData name="Eva Kalenská" userId="786a942b-a62b-4ad6-84a3-c39b7e851104" providerId="ADAL" clId="{ACEB5572-E320-4E69-B002-C02E7D16086D}" dt="2023-03-28T14:13:48.772" v="4298" actId="26606"/>
          <ac:spMkLst>
            <pc:docMk/>
            <pc:sldMk cId="1897302604" sldId="289"/>
            <ac:spMk id="13" creationId="{55D4142C-5077-457F-A6AD-3FECFDB39685}"/>
          </ac:spMkLst>
        </pc:spChg>
        <pc:spChg chg="add del">
          <ac:chgData name="Eva Kalenská" userId="786a942b-a62b-4ad6-84a3-c39b7e851104" providerId="ADAL" clId="{ACEB5572-E320-4E69-B002-C02E7D16086D}" dt="2023-03-28T14:13:48.772" v="4298" actId="26606"/>
          <ac:spMkLst>
            <pc:docMk/>
            <pc:sldMk cId="1897302604" sldId="289"/>
            <ac:spMk id="15" creationId="{7A5F0580-5EE9-419F-96EE-B6529EF6E7D0}"/>
          </ac:spMkLst>
        </pc:spChg>
        <pc:graphicFrameChg chg="add mod modGraphic">
          <ac:chgData name="Eva Kalenská" userId="786a942b-a62b-4ad6-84a3-c39b7e851104" providerId="ADAL" clId="{ACEB5572-E320-4E69-B002-C02E7D16086D}" dt="2023-03-28T14:18:07.904" v="4321" actId="207"/>
          <ac:graphicFrameMkLst>
            <pc:docMk/>
            <pc:sldMk cId="1897302604" sldId="289"/>
            <ac:graphicFrameMk id="6" creationId="{BAC404D4-402A-8719-A9F1-D6E11D9B8FDA}"/>
          </ac:graphicFrameMkLst>
        </pc:graphicFrameChg>
        <pc:picChg chg="add mod ord">
          <ac:chgData name="Eva Kalenská" userId="786a942b-a62b-4ad6-84a3-c39b7e851104" providerId="ADAL" clId="{ACEB5572-E320-4E69-B002-C02E7D16086D}" dt="2023-03-28T14:13:48.772" v="4298" actId="26606"/>
          <ac:picMkLst>
            <pc:docMk/>
            <pc:sldMk cId="1897302604" sldId="289"/>
            <ac:picMk id="4" creationId="{D45E945F-EE3F-C763-0511-44F434419DB5}"/>
          </ac:picMkLst>
        </pc:picChg>
      </pc:sldChg>
      <pc:sldChg chg="addSp modSp mod">
        <pc:chgData name="Eva Kalenská" userId="786a942b-a62b-4ad6-84a3-c39b7e851104" providerId="ADAL" clId="{ACEB5572-E320-4E69-B002-C02E7D16086D}" dt="2023-03-28T14:20:04.693" v="4335" actId="123"/>
        <pc:sldMkLst>
          <pc:docMk/>
          <pc:sldMk cId="2425737546" sldId="290"/>
        </pc:sldMkLst>
        <pc:spChg chg="mod">
          <ac:chgData name="Eva Kalenská" userId="786a942b-a62b-4ad6-84a3-c39b7e851104" providerId="ADAL" clId="{ACEB5572-E320-4E69-B002-C02E7D16086D}" dt="2023-03-28T14:18:35.094" v="4326" actId="1076"/>
          <ac:spMkLst>
            <pc:docMk/>
            <pc:sldMk cId="2425737546" sldId="290"/>
            <ac:spMk id="2" creationId="{F47A6B98-367E-D5E1-CEE5-B1FFB2147D99}"/>
          </ac:spMkLst>
        </pc:spChg>
        <pc:spChg chg="mod">
          <ac:chgData name="Eva Kalenská" userId="786a942b-a62b-4ad6-84a3-c39b7e851104" providerId="ADAL" clId="{ACEB5572-E320-4E69-B002-C02E7D16086D}" dt="2023-03-28T14:20:04.693" v="4335" actId="123"/>
          <ac:spMkLst>
            <pc:docMk/>
            <pc:sldMk cId="2425737546" sldId="290"/>
            <ac:spMk id="3" creationId="{5CC8E543-4B1F-8803-4551-A845A887EA53}"/>
          </ac:spMkLst>
        </pc:spChg>
        <pc:picChg chg="add mod">
          <ac:chgData name="Eva Kalenská" userId="786a942b-a62b-4ad6-84a3-c39b7e851104" providerId="ADAL" clId="{ACEB5572-E320-4E69-B002-C02E7D16086D}" dt="2023-03-28T14:18:24.704" v="4322"/>
          <ac:picMkLst>
            <pc:docMk/>
            <pc:sldMk cId="2425737546" sldId="290"/>
            <ac:picMk id="4" creationId="{EFAD229A-BCE6-A9D4-B80F-75E603132C86}"/>
          </ac:picMkLst>
        </pc:picChg>
        <pc:picChg chg="add mod">
          <ac:chgData name="Eva Kalenská" userId="786a942b-a62b-4ad6-84a3-c39b7e851104" providerId="ADAL" clId="{ACEB5572-E320-4E69-B002-C02E7D16086D}" dt="2023-03-28T14:19:59.302" v="4333" actId="1076"/>
          <ac:picMkLst>
            <pc:docMk/>
            <pc:sldMk cId="2425737546" sldId="290"/>
            <ac:picMk id="6" creationId="{209C69B0-490C-3F49-5AA0-8F3719900604}"/>
          </ac:picMkLst>
        </pc:picChg>
      </pc:sldChg>
      <pc:sldChg chg="addSp delSp modSp add mod ord">
        <pc:chgData name="Eva Kalenská" userId="786a942b-a62b-4ad6-84a3-c39b7e851104" providerId="ADAL" clId="{ACEB5572-E320-4E69-B002-C02E7D16086D}" dt="2023-03-28T14:20:58.941" v="4346" actId="14100"/>
        <pc:sldMkLst>
          <pc:docMk/>
          <pc:sldMk cId="2419746926" sldId="291"/>
        </pc:sldMkLst>
        <pc:spChg chg="mod">
          <ac:chgData name="Eva Kalenská" userId="786a942b-a62b-4ad6-84a3-c39b7e851104" providerId="ADAL" clId="{ACEB5572-E320-4E69-B002-C02E7D16086D}" dt="2023-03-28T14:20:58.941" v="4346" actId="14100"/>
          <ac:spMkLst>
            <pc:docMk/>
            <pc:sldMk cId="2419746926" sldId="291"/>
            <ac:spMk id="3" creationId="{5330ADF2-B58E-4455-90F1-DF0079DD45A4}"/>
          </ac:spMkLst>
        </pc:spChg>
        <pc:spChg chg="mod">
          <ac:chgData name="Eva Kalenská" userId="786a942b-a62b-4ad6-84a3-c39b7e851104" providerId="ADAL" clId="{ACEB5572-E320-4E69-B002-C02E7D16086D}" dt="2023-03-28T13:43:03.791" v="2355" actId="1076"/>
          <ac:spMkLst>
            <pc:docMk/>
            <pc:sldMk cId="2419746926" sldId="291"/>
            <ac:spMk id="5" creationId="{ADA2283C-832E-006C-CDA4-2B6074880BB2}"/>
          </ac:spMkLst>
        </pc:spChg>
        <pc:spChg chg="add del mod">
          <ac:chgData name="Eva Kalenská" userId="786a942b-a62b-4ad6-84a3-c39b7e851104" providerId="ADAL" clId="{ACEB5572-E320-4E69-B002-C02E7D16086D}" dt="2023-03-28T13:34:20.655" v="2275" actId="478"/>
          <ac:spMkLst>
            <pc:docMk/>
            <pc:sldMk cId="2419746926" sldId="291"/>
            <ac:spMk id="7" creationId="{9D11F488-F9EE-20E5-23FF-57110648DC82}"/>
          </ac:spMkLst>
        </pc:spChg>
        <pc:spChg chg="add del">
          <ac:chgData name="Eva Kalenská" userId="786a942b-a62b-4ad6-84a3-c39b7e851104" providerId="ADAL" clId="{ACEB5572-E320-4E69-B002-C02E7D16086D}" dt="2023-03-28T13:34:24.413" v="2277" actId="478"/>
          <ac:spMkLst>
            <pc:docMk/>
            <pc:sldMk cId="2419746926" sldId="291"/>
            <ac:spMk id="9" creationId="{6CBB6701-66E4-31C8-CEE6-9E530CA67AC8}"/>
          </ac:spMkLst>
        </pc:spChg>
        <pc:spChg chg="add del mod">
          <ac:chgData name="Eva Kalenská" userId="786a942b-a62b-4ad6-84a3-c39b7e851104" providerId="ADAL" clId="{ACEB5572-E320-4E69-B002-C02E7D16086D}" dt="2023-03-28T13:37:28.966" v="2289" actId="478"/>
          <ac:spMkLst>
            <pc:docMk/>
            <pc:sldMk cId="2419746926" sldId="291"/>
            <ac:spMk id="11" creationId="{7DA0D5B0-8350-1F26-C9E1-E43DF0B73BEA}"/>
          </ac:spMkLst>
        </pc:spChg>
        <pc:spChg chg="add del mod ord">
          <ac:chgData name="Eva Kalenská" userId="786a942b-a62b-4ad6-84a3-c39b7e851104" providerId="ADAL" clId="{ACEB5572-E320-4E69-B002-C02E7D16086D}" dt="2023-03-28T13:38:09.005" v="2299" actId="478"/>
          <ac:spMkLst>
            <pc:docMk/>
            <pc:sldMk cId="2419746926" sldId="291"/>
            <ac:spMk id="12" creationId="{9D413857-E163-E256-6DD2-C0E651B29E81}"/>
          </ac:spMkLst>
        </pc:spChg>
        <pc:picChg chg="add mod">
          <ac:chgData name="Eva Kalenská" userId="786a942b-a62b-4ad6-84a3-c39b7e851104" providerId="ADAL" clId="{ACEB5572-E320-4E69-B002-C02E7D16086D}" dt="2023-03-28T13:41:18.805" v="2337" actId="1076"/>
          <ac:picMkLst>
            <pc:docMk/>
            <pc:sldMk cId="2419746926" sldId="291"/>
            <ac:picMk id="4" creationId="{5D1D2FF1-EC31-C61B-A158-6E560B8FBD17}"/>
          </ac:picMkLst>
        </pc:picChg>
        <pc:picChg chg="add mod">
          <ac:chgData name="Eva Kalenská" userId="786a942b-a62b-4ad6-84a3-c39b7e851104" providerId="ADAL" clId="{ACEB5572-E320-4E69-B002-C02E7D16086D}" dt="2023-03-28T13:50:42.217" v="2440" actId="14100"/>
          <ac:picMkLst>
            <pc:docMk/>
            <pc:sldMk cId="2419746926" sldId="291"/>
            <ac:picMk id="14" creationId="{8912291C-9708-419B-058E-E85D5F669981}"/>
          </ac:picMkLst>
        </pc:picChg>
      </pc:sldChg>
      <pc:sldChg chg="addSp delSp modSp add mod setBg">
        <pc:chgData name="Eva Kalenská" userId="786a942b-a62b-4ad6-84a3-c39b7e851104" providerId="ADAL" clId="{ACEB5572-E320-4E69-B002-C02E7D16086D}" dt="2023-03-28T13:29:08.284" v="2243" actId="1076"/>
        <pc:sldMkLst>
          <pc:docMk/>
          <pc:sldMk cId="1763665595" sldId="292"/>
        </pc:sldMkLst>
        <pc:spChg chg="mod">
          <ac:chgData name="Eva Kalenská" userId="786a942b-a62b-4ad6-84a3-c39b7e851104" providerId="ADAL" clId="{ACEB5572-E320-4E69-B002-C02E7D16086D}" dt="2023-03-28T13:29:08.284" v="2243" actId="1076"/>
          <ac:spMkLst>
            <pc:docMk/>
            <pc:sldMk cId="1763665595" sldId="292"/>
            <ac:spMk id="2" creationId="{3B952464-76F6-44C6-880A-0806FD8B2A11}"/>
          </ac:spMkLst>
        </pc:spChg>
        <pc:spChg chg="mod">
          <ac:chgData name="Eva Kalenská" userId="786a942b-a62b-4ad6-84a3-c39b7e851104" providerId="ADAL" clId="{ACEB5572-E320-4E69-B002-C02E7D16086D}" dt="2023-03-28T13:29:05.092" v="2242" actId="1076"/>
          <ac:spMkLst>
            <pc:docMk/>
            <pc:sldMk cId="1763665595" sldId="292"/>
            <ac:spMk id="3" creationId="{5330ADF2-B58E-4455-90F1-DF0079DD45A4}"/>
          </ac:spMkLst>
        </pc:spChg>
        <pc:spChg chg="add">
          <ac:chgData name="Eva Kalenská" userId="786a942b-a62b-4ad6-84a3-c39b7e851104" providerId="ADAL" clId="{ACEB5572-E320-4E69-B002-C02E7D16086D}" dt="2023-03-28T13:28:38.051" v="2233" actId="26606"/>
          <ac:spMkLst>
            <pc:docMk/>
            <pc:sldMk cId="1763665595" sldId="292"/>
            <ac:spMk id="10" creationId="{19D32F93-50AC-4C46-A5DB-291C60DDB7BD}"/>
          </ac:spMkLst>
        </pc:spChg>
        <pc:spChg chg="add">
          <ac:chgData name="Eva Kalenská" userId="786a942b-a62b-4ad6-84a3-c39b7e851104" providerId="ADAL" clId="{ACEB5572-E320-4E69-B002-C02E7D16086D}" dt="2023-03-28T13:28:38.051" v="2233" actId="26606"/>
          <ac:spMkLst>
            <pc:docMk/>
            <pc:sldMk cId="1763665595" sldId="292"/>
            <ac:spMk id="12" creationId="{827DC2C4-B485-428A-BF4A-472D2967F47F}"/>
          </ac:spMkLst>
        </pc:spChg>
        <pc:spChg chg="add">
          <ac:chgData name="Eva Kalenská" userId="786a942b-a62b-4ad6-84a3-c39b7e851104" providerId="ADAL" clId="{ACEB5572-E320-4E69-B002-C02E7D16086D}" dt="2023-03-28T13:28:38.051" v="2233" actId="26606"/>
          <ac:spMkLst>
            <pc:docMk/>
            <pc:sldMk cId="1763665595" sldId="292"/>
            <ac:spMk id="14" creationId="{EE04B5EB-F158-4507-90DD-BD23620C7CC9}"/>
          </ac:spMkLst>
        </pc:spChg>
        <pc:picChg chg="add mod ord">
          <ac:chgData name="Eva Kalenská" userId="786a942b-a62b-4ad6-84a3-c39b7e851104" providerId="ADAL" clId="{ACEB5572-E320-4E69-B002-C02E7D16086D}" dt="2023-03-28T13:28:51.888" v="2236" actId="14100"/>
          <ac:picMkLst>
            <pc:docMk/>
            <pc:sldMk cId="1763665595" sldId="292"/>
            <ac:picMk id="5" creationId="{2531C586-B16B-C18F-8814-E3655C4B9FBC}"/>
          </ac:picMkLst>
        </pc:picChg>
        <pc:picChg chg="del">
          <ac:chgData name="Eva Kalenská" userId="786a942b-a62b-4ad6-84a3-c39b7e851104" providerId="ADAL" clId="{ACEB5572-E320-4E69-B002-C02E7D16086D}" dt="2023-03-27T09:39:30.390" v="1794" actId="478"/>
          <ac:picMkLst>
            <pc:docMk/>
            <pc:sldMk cId="1763665595" sldId="292"/>
            <ac:picMk id="9" creationId="{04A593E4-F811-4536-BB0F-42E7984AFD23}"/>
          </ac:picMkLst>
        </pc:picChg>
      </pc:sldChg>
      <pc:sldChg chg="addSp delSp modSp add mod">
        <pc:chgData name="Eva Kalenská" userId="786a942b-a62b-4ad6-84a3-c39b7e851104" providerId="ADAL" clId="{ACEB5572-E320-4E69-B002-C02E7D16086D}" dt="2023-03-28T14:20:37.319" v="4344" actId="14100"/>
        <pc:sldMkLst>
          <pc:docMk/>
          <pc:sldMk cId="1657732411" sldId="293"/>
        </pc:sldMkLst>
        <pc:spChg chg="mod">
          <ac:chgData name="Eva Kalenská" userId="786a942b-a62b-4ad6-84a3-c39b7e851104" providerId="ADAL" clId="{ACEB5572-E320-4E69-B002-C02E7D16086D}" dt="2023-03-28T14:20:27.743" v="4340" actId="14100"/>
          <ac:spMkLst>
            <pc:docMk/>
            <pc:sldMk cId="1657732411" sldId="293"/>
            <ac:spMk id="3" creationId="{5330ADF2-B58E-4455-90F1-DF0079DD45A4}"/>
          </ac:spMkLst>
        </pc:spChg>
        <pc:spChg chg="mod">
          <ac:chgData name="Eva Kalenská" userId="786a942b-a62b-4ad6-84a3-c39b7e851104" providerId="ADAL" clId="{ACEB5572-E320-4E69-B002-C02E7D16086D}" dt="2023-03-28T14:03:55.094" v="4057" actId="1076"/>
          <ac:spMkLst>
            <pc:docMk/>
            <pc:sldMk cId="1657732411" sldId="293"/>
            <ac:spMk id="5" creationId="{ADA2283C-832E-006C-CDA4-2B6074880BB2}"/>
          </ac:spMkLst>
        </pc:spChg>
        <pc:picChg chg="add mod modCrop">
          <ac:chgData name="Eva Kalenská" userId="786a942b-a62b-4ad6-84a3-c39b7e851104" providerId="ADAL" clId="{ACEB5572-E320-4E69-B002-C02E7D16086D}" dt="2023-03-28T14:20:35.071" v="4343" actId="14100"/>
          <ac:picMkLst>
            <pc:docMk/>
            <pc:sldMk cId="1657732411" sldId="293"/>
            <ac:picMk id="6" creationId="{02F5BC2B-F455-457E-9EE0-8F3A9723FC29}"/>
          </ac:picMkLst>
        </pc:picChg>
        <pc:picChg chg="del">
          <ac:chgData name="Eva Kalenská" userId="786a942b-a62b-4ad6-84a3-c39b7e851104" providerId="ADAL" clId="{ACEB5572-E320-4E69-B002-C02E7D16086D}" dt="2023-03-28T13:52:29.441" v="2453" actId="478"/>
          <ac:picMkLst>
            <pc:docMk/>
            <pc:sldMk cId="1657732411" sldId="293"/>
            <ac:picMk id="7" creationId="{993CFE9A-F3D6-4ED5-B72B-CD0D6DBAA5A2}"/>
          </ac:picMkLst>
        </pc:picChg>
        <pc:picChg chg="add mod modCrop">
          <ac:chgData name="Eva Kalenská" userId="786a942b-a62b-4ad6-84a3-c39b7e851104" providerId="ADAL" clId="{ACEB5572-E320-4E69-B002-C02E7D16086D}" dt="2023-03-28T14:20:37.319" v="4344" actId="14100"/>
          <ac:picMkLst>
            <pc:docMk/>
            <pc:sldMk cId="1657732411" sldId="293"/>
            <ac:picMk id="9" creationId="{2E1685C2-D2B1-293B-A2E5-C3CFA8BA67FD}"/>
          </ac:picMkLst>
        </pc:picChg>
      </pc:sldChg>
      <pc:sldChg chg="addSp delSp modSp add mod setBg delDesignElem">
        <pc:chgData name="Eva Kalenská" userId="786a942b-a62b-4ad6-84a3-c39b7e851104" providerId="ADAL" clId="{ACEB5572-E320-4E69-B002-C02E7D16086D}" dt="2023-03-28T14:27:07.662" v="4404" actId="14100"/>
        <pc:sldMkLst>
          <pc:docMk/>
          <pc:sldMk cId="2618971374" sldId="294"/>
        </pc:sldMkLst>
        <pc:spChg chg="mod">
          <ac:chgData name="Eva Kalenská" userId="786a942b-a62b-4ad6-84a3-c39b7e851104" providerId="ADAL" clId="{ACEB5572-E320-4E69-B002-C02E7D16086D}" dt="2023-03-28T14:27:07.662" v="4404" actId="14100"/>
          <ac:spMkLst>
            <pc:docMk/>
            <pc:sldMk cId="2618971374" sldId="294"/>
            <ac:spMk id="3" creationId="{5330ADF2-B58E-4455-90F1-DF0079DD45A4}"/>
          </ac:spMkLst>
        </pc:spChg>
        <pc:spChg chg="mod">
          <ac:chgData name="Eva Kalenská" userId="786a942b-a62b-4ad6-84a3-c39b7e851104" providerId="ADAL" clId="{ACEB5572-E320-4E69-B002-C02E7D16086D}" dt="2023-03-28T14:26:27.622" v="4400" actId="1076"/>
          <ac:spMkLst>
            <pc:docMk/>
            <pc:sldMk cId="2618971374" sldId="294"/>
            <ac:spMk id="5" creationId="{ADA2283C-832E-006C-CDA4-2B6074880BB2}"/>
          </ac:spMkLst>
        </pc:spChg>
        <pc:spChg chg="del">
          <ac:chgData name="Eva Kalenská" userId="786a942b-a62b-4ad6-84a3-c39b7e851104" providerId="ADAL" clId="{ACEB5572-E320-4E69-B002-C02E7D16086D}" dt="2023-03-28T14:25:57.097" v="4391"/>
          <ac:spMkLst>
            <pc:docMk/>
            <pc:sldMk cId="2618971374" sldId="294"/>
            <ac:spMk id="23" creationId="{311F016A-A753-449B-9EA6-322199B7119E}"/>
          </ac:spMkLst>
        </pc:spChg>
        <pc:spChg chg="del">
          <ac:chgData name="Eva Kalenská" userId="786a942b-a62b-4ad6-84a3-c39b7e851104" providerId="ADAL" clId="{ACEB5572-E320-4E69-B002-C02E7D16086D}" dt="2023-03-28T14:25:57.097" v="4391"/>
          <ac:spMkLst>
            <pc:docMk/>
            <pc:sldMk cId="2618971374" sldId="294"/>
            <ac:spMk id="24" creationId="{B9E248E0-55F8-4E45-A07F-B49E0EEA97ED}"/>
          </ac:spMkLst>
        </pc:spChg>
        <pc:picChg chg="add mod">
          <ac:chgData name="Eva Kalenská" userId="786a942b-a62b-4ad6-84a3-c39b7e851104" providerId="ADAL" clId="{ACEB5572-E320-4E69-B002-C02E7D16086D}" dt="2023-03-28T14:26:15.075" v="4396"/>
          <ac:picMkLst>
            <pc:docMk/>
            <pc:sldMk cId="2618971374" sldId="294"/>
            <ac:picMk id="2" creationId="{04D971CA-7FD1-F125-C9E0-B26C72869D8F}"/>
          </ac:picMkLst>
        </pc:picChg>
        <pc:picChg chg="del">
          <ac:chgData name="Eva Kalenská" userId="786a942b-a62b-4ad6-84a3-c39b7e851104" providerId="ADAL" clId="{ACEB5572-E320-4E69-B002-C02E7D16086D}" dt="2023-03-28T14:25:59.440" v="4392" actId="478"/>
          <ac:picMkLst>
            <pc:docMk/>
            <pc:sldMk cId="2618971374" sldId="294"/>
            <ac:picMk id="4" creationId="{85B2DDA9-318B-5651-E2E0-E466E1DA7828}"/>
          </ac:picMkLst>
        </pc:picChg>
        <pc:picChg chg="add mod">
          <ac:chgData name="Eva Kalenská" userId="786a942b-a62b-4ad6-84a3-c39b7e851104" providerId="ADAL" clId="{ACEB5572-E320-4E69-B002-C02E7D16086D}" dt="2023-03-28T14:26:25.303" v="4399" actId="1076"/>
          <ac:picMkLst>
            <pc:docMk/>
            <pc:sldMk cId="2618971374" sldId="294"/>
            <ac:picMk id="6" creationId="{9684999A-298D-8F44-BCB6-93A921E3A70B}"/>
          </ac:picMkLst>
        </pc:picChg>
        <pc:picChg chg="del">
          <ac:chgData name="Eva Kalenská" userId="786a942b-a62b-4ad6-84a3-c39b7e851104" providerId="ADAL" clId="{ACEB5572-E320-4E69-B002-C02E7D16086D}" dt="2023-03-28T14:26:00.088" v="4393" actId="478"/>
          <ac:picMkLst>
            <pc:docMk/>
            <pc:sldMk cId="2618971374" sldId="294"/>
            <ac:picMk id="7" creationId="{FF0EDF19-EA56-AE7C-55E0-FB2A48AA8355}"/>
          </ac:picMkLst>
        </pc:picChg>
      </pc:sldChg>
      <pc:sldChg chg="addSp delSp modSp new mod setBg">
        <pc:chgData name="Eva Kalenská" userId="786a942b-a62b-4ad6-84a3-c39b7e851104" providerId="ADAL" clId="{ACEB5572-E320-4E69-B002-C02E7D16086D}" dt="2023-03-28T14:36:03.138" v="4592" actId="1076"/>
        <pc:sldMkLst>
          <pc:docMk/>
          <pc:sldMk cId="3236568384" sldId="295"/>
        </pc:sldMkLst>
        <pc:spChg chg="mod ord">
          <ac:chgData name="Eva Kalenská" userId="786a942b-a62b-4ad6-84a3-c39b7e851104" providerId="ADAL" clId="{ACEB5572-E320-4E69-B002-C02E7D16086D}" dt="2023-03-28T14:35:58.973" v="4591" actId="1076"/>
          <ac:spMkLst>
            <pc:docMk/>
            <pc:sldMk cId="3236568384" sldId="295"/>
            <ac:spMk id="2" creationId="{58536D23-39DF-BE83-77AD-3D1F809E91AE}"/>
          </ac:spMkLst>
        </pc:spChg>
        <pc:spChg chg="del">
          <ac:chgData name="Eva Kalenská" userId="786a942b-a62b-4ad6-84a3-c39b7e851104" providerId="ADAL" clId="{ACEB5572-E320-4E69-B002-C02E7D16086D}" dt="2023-03-28T14:27:48.389" v="4409" actId="931"/>
          <ac:spMkLst>
            <pc:docMk/>
            <pc:sldMk cId="3236568384" sldId="295"/>
            <ac:spMk id="3" creationId="{DDB3DD24-D028-6280-03DE-BE2C45DF56A1}"/>
          </ac:spMkLst>
        </pc:spChg>
        <pc:spChg chg="add del mod">
          <ac:chgData name="Eva Kalenská" userId="786a942b-a62b-4ad6-84a3-c39b7e851104" providerId="ADAL" clId="{ACEB5572-E320-4E69-B002-C02E7D16086D}" dt="2023-03-28T14:31:59.024" v="4441" actId="931"/>
          <ac:spMkLst>
            <pc:docMk/>
            <pc:sldMk cId="3236568384" sldId="295"/>
            <ac:spMk id="9" creationId="{D1ED5743-99B5-211B-4E48-73942F3BC487}"/>
          </ac:spMkLst>
        </pc:spChg>
        <pc:spChg chg="add">
          <ac:chgData name="Eva Kalenská" userId="786a942b-a62b-4ad6-84a3-c39b7e851104" providerId="ADAL" clId="{ACEB5572-E320-4E69-B002-C02E7D16086D}" dt="2023-03-28T14:28:10.920" v="4415" actId="26606"/>
          <ac:spMkLst>
            <pc:docMk/>
            <pc:sldMk cId="3236568384" sldId="295"/>
            <ac:spMk id="14" creationId="{8FC9BE17-9A7B-462D-AE50-3D8777387304}"/>
          </ac:spMkLst>
        </pc:spChg>
        <pc:spChg chg="add">
          <ac:chgData name="Eva Kalenská" userId="786a942b-a62b-4ad6-84a3-c39b7e851104" providerId="ADAL" clId="{ACEB5572-E320-4E69-B002-C02E7D16086D}" dt="2023-03-28T14:28:10.920" v="4415" actId="26606"/>
          <ac:spMkLst>
            <pc:docMk/>
            <pc:sldMk cId="3236568384" sldId="295"/>
            <ac:spMk id="16" creationId="{3EBE8569-6AEC-4B8C-8D53-2DE337CDBA65}"/>
          </ac:spMkLst>
        </pc:spChg>
        <pc:spChg chg="add">
          <ac:chgData name="Eva Kalenská" userId="786a942b-a62b-4ad6-84a3-c39b7e851104" providerId="ADAL" clId="{ACEB5572-E320-4E69-B002-C02E7D16086D}" dt="2023-03-28T14:28:10.920" v="4415" actId="26606"/>
          <ac:spMkLst>
            <pc:docMk/>
            <pc:sldMk cId="3236568384" sldId="295"/>
            <ac:spMk id="18" creationId="{55D4142C-5077-457F-A6AD-3FECFDB39685}"/>
          </ac:spMkLst>
        </pc:spChg>
        <pc:spChg chg="add">
          <ac:chgData name="Eva Kalenská" userId="786a942b-a62b-4ad6-84a3-c39b7e851104" providerId="ADAL" clId="{ACEB5572-E320-4E69-B002-C02E7D16086D}" dt="2023-03-28T14:28:10.920" v="4415" actId="26606"/>
          <ac:spMkLst>
            <pc:docMk/>
            <pc:sldMk cId="3236568384" sldId="295"/>
            <ac:spMk id="20" creationId="{7A5F0580-5EE9-419F-96EE-B6529EF6E7D0}"/>
          </ac:spMkLst>
        </pc:spChg>
        <pc:spChg chg="add mod">
          <ac:chgData name="Eva Kalenská" userId="786a942b-a62b-4ad6-84a3-c39b7e851104" providerId="ADAL" clId="{ACEB5572-E320-4E69-B002-C02E7D16086D}" dt="2023-03-28T14:34:54.976" v="4535" actId="113"/>
          <ac:spMkLst>
            <pc:docMk/>
            <pc:sldMk cId="3236568384" sldId="295"/>
            <ac:spMk id="22" creationId="{3D0FB44C-0F03-6E4F-3539-FA13CEB9D57C}"/>
          </ac:spMkLst>
        </pc:spChg>
        <pc:spChg chg="add mod">
          <ac:chgData name="Eva Kalenská" userId="786a942b-a62b-4ad6-84a3-c39b7e851104" providerId="ADAL" clId="{ACEB5572-E320-4E69-B002-C02E7D16086D}" dt="2023-03-28T14:34:51.852" v="4534" actId="113"/>
          <ac:spMkLst>
            <pc:docMk/>
            <pc:sldMk cId="3236568384" sldId="295"/>
            <ac:spMk id="23" creationId="{979C4DC5-5DC6-6DE4-D845-87D9DEF2B8C4}"/>
          </ac:spMkLst>
        </pc:spChg>
        <pc:spChg chg="add mod">
          <ac:chgData name="Eva Kalenská" userId="786a942b-a62b-4ad6-84a3-c39b7e851104" providerId="ADAL" clId="{ACEB5572-E320-4E69-B002-C02E7D16086D}" dt="2023-03-28T14:35:28.955" v="4583" actId="20577"/>
          <ac:spMkLst>
            <pc:docMk/>
            <pc:sldMk cId="3236568384" sldId="295"/>
            <ac:spMk id="24" creationId="{6F93882D-461E-6F6A-D9AE-1444F3BE5BF7}"/>
          </ac:spMkLst>
        </pc:spChg>
        <pc:picChg chg="add del mod">
          <ac:chgData name="Eva Kalenská" userId="786a942b-a62b-4ad6-84a3-c39b7e851104" providerId="ADAL" clId="{ACEB5572-E320-4E69-B002-C02E7D16086D}" dt="2023-03-28T14:28:06.559" v="4414" actId="478"/>
          <ac:picMkLst>
            <pc:docMk/>
            <pc:sldMk cId="3236568384" sldId="295"/>
            <ac:picMk id="5" creationId="{C7880FF1-2377-F283-03A5-5BF9E02A9440}"/>
          </ac:picMkLst>
        </pc:picChg>
        <pc:picChg chg="add mod">
          <ac:chgData name="Eva Kalenská" userId="786a942b-a62b-4ad6-84a3-c39b7e851104" providerId="ADAL" clId="{ACEB5572-E320-4E69-B002-C02E7D16086D}" dt="2023-03-28T14:28:10.920" v="4415" actId="26606"/>
          <ac:picMkLst>
            <pc:docMk/>
            <pc:sldMk cId="3236568384" sldId="295"/>
            <ac:picMk id="7" creationId="{E57C492E-5931-DE5B-C095-AFF09DD7714B}"/>
          </ac:picMkLst>
        </pc:picChg>
        <pc:picChg chg="add mod">
          <ac:chgData name="Eva Kalenská" userId="786a942b-a62b-4ad6-84a3-c39b7e851104" providerId="ADAL" clId="{ACEB5572-E320-4E69-B002-C02E7D16086D}" dt="2023-03-28T14:33:55.911" v="4455" actId="1076"/>
          <ac:picMkLst>
            <pc:docMk/>
            <pc:sldMk cId="3236568384" sldId="295"/>
            <ac:picMk id="11" creationId="{357366A3-DB71-D41A-B755-92D9934C844F}"/>
          </ac:picMkLst>
        </pc:picChg>
        <pc:picChg chg="add mod">
          <ac:chgData name="Eva Kalenská" userId="786a942b-a62b-4ad6-84a3-c39b7e851104" providerId="ADAL" clId="{ACEB5572-E320-4E69-B002-C02E7D16086D}" dt="2023-03-28T14:33:53.606" v="4454" actId="1076"/>
          <ac:picMkLst>
            <pc:docMk/>
            <pc:sldMk cId="3236568384" sldId="295"/>
            <ac:picMk id="13" creationId="{556E9B7E-F790-15B8-2FF4-DC4862ADA03F}"/>
          </ac:picMkLst>
        </pc:picChg>
        <pc:picChg chg="add mod">
          <ac:chgData name="Eva Kalenská" userId="786a942b-a62b-4ad6-84a3-c39b7e851104" providerId="ADAL" clId="{ACEB5572-E320-4E69-B002-C02E7D16086D}" dt="2023-03-28T14:33:51.385" v="4453" actId="1076"/>
          <ac:picMkLst>
            <pc:docMk/>
            <pc:sldMk cId="3236568384" sldId="295"/>
            <ac:picMk id="17" creationId="{FDE56B78-192C-FCCC-5438-52188317FA8D}"/>
          </ac:picMkLst>
        </pc:picChg>
        <pc:picChg chg="add del mod">
          <ac:chgData name="Eva Kalenská" userId="786a942b-a62b-4ad6-84a3-c39b7e851104" providerId="ADAL" clId="{ACEB5572-E320-4E69-B002-C02E7D16086D}" dt="2023-03-28T14:34:10.082" v="4457" actId="478"/>
          <ac:picMkLst>
            <pc:docMk/>
            <pc:sldMk cId="3236568384" sldId="295"/>
            <ac:picMk id="19" creationId="{0004FD2C-288F-2F11-595F-8D0F5DDD9834}"/>
          </ac:picMkLst>
        </pc:picChg>
        <pc:picChg chg="add mod">
          <ac:chgData name="Eva Kalenská" userId="786a942b-a62b-4ad6-84a3-c39b7e851104" providerId="ADAL" clId="{ACEB5572-E320-4E69-B002-C02E7D16086D}" dt="2023-03-28T14:36:03.138" v="4592" actId="1076"/>
          <ac:picMkLst>
            <pc:docMk/>
            <pc:sldMk cId="3236568384" sldId="295"/>
            <ac:picMk id="26" creationId="{EA4CB296-8BB0-B7A5-7E36-88B47106ADA4}"/>
          </ac:picMkLst>
        </pc:picChg>
      </pc:sldChg>
    </pc:docChg>
  </pc:docChgLst>
  <pc:docChgLst>
    <pc:chgData name="Eva Kalenská" userId="786a942b-a62b-4ad6-84a3-c39b7e851104" providerId="ADAL" clId="{FBF5C34B-A4C9-4029-9759-AA965A1849E4}"/>
    <pc:docChg chg="undo custSel addSld delSld modSld sldOrd">
      <pc:chgData name="Eva Kalenská" userId="786a942b-a62b-4ad6-84a3-c39b7e851104" providerId="ADAL" clId="{FBF5C34B-A4C9-4029-9759-AA965A1849E4}" dt="2024-09-26T08:59:25.920" v="4335" actId="1076"/>
      <pc:docMkLst>
        <pc:docMk/>
      </pc:docMkLst>
      <pc:sldChg chg="modSp mod">
        <pc:chgData name="Eva Kalenská" userId="786a942b-a62b-4ad6-84a3-c39b7e851104" providerId="ADAL" clId="{FBF5C34B-A4C9-4029-9759-AA965A1849E4}" dt="2024-09-16T07:33:52.325" v="54" actId="1076"/>
        <pc:sldMkLst>
          <pc:docMk/>
          <pc:sldMk cId="1763665595" sldId="292"/>
        </pc:sldMkLst>
        <pc:spChg chg="mod">
          <ac:chgData name="Eva Kalenská" userId="786a942b-a62b-4ad6-84a3-c39b7e851104" providerId="ADAL" clId="{FBF5C34B-A4C9-4029-9759-AA965A1849E4}" dt="2024-09-16T07:33:52.325" v="54" actId="1076"/>
          <ac:spMkLst>
            <pc:docMk/>
            <pc:sldMk cId="1763665595" sldId="292"/>
            <ac:spMk id="2" creationId="{3B952464-76F6-44C6-880A-0806FD8B2A11}"/>
          </ac:spMkLst>
        </pc:spChg>
        <pc:spChg chg="mod">
          <ac:chgData name="Eva Kalenská" userId="786a942b-a62b-4ad6-84a3-c39b7e851104" providerId="ADAL" clId="{FBF5C34B-A4C9-4029-9759-AA965A1849E4}" dt="2024-09-16T07:25:48.572" v="51" actId="255"/>
          <ac:spMkLst>
            <pc:docMk/>
            <pc:sldMk cId="1763665595" sldId="292"/>
            <ac:spMk id="3" creationId="{5330ADF2-B58E-4455-90F1-DF0079DD45A4}"/>
          </ac:spMkLst>
        </pc:spChg>
      </pc:sldChg>
      <pc:sldChg chg="delSp modSp mod">
        <pc:chgData name="Eva Kalenská" userId="786a942b-a62b-4ad6-84a3-c39b7e851104" providerId="ADAL" clId="{FBF5C34B-A4C9-4029-9759-AA965A1849E4}" dt="2024-09-24T12:37:18.217" v="646" actId="478"/>
        <pc:sldMkLst>
          <pc:docMk/>
          <pc:sldMk cId="3236568384" sldId="295"/>
        </pc:sldMkLst>
        <pc:spChg chg="mod">
          <ac:chgData name="Eva Kalenská" userId="786a942b-a62b-4ad6-84a3-c39b7e851104" providerId="ADAL" clId="{FBF5C34B-A4C9-4029-9759-AA965A1849E4}" dt="2024-09-16T09:11:48.290" v="72" actId="1076"/>
          <ac:spMkLst>
            <pc:docMk/>
            <pc:sldMk cId="3236568384" sldId="295"/>
            <ac:spMk id="2" creationId="{58536D23-39DF-BE83-77AD-3D1F809E91AE}"/>
          </ac:spMkLst>
        </pc:spChg>
        <pc:spChg chg="del mod">
          <ac:chgData name="Eva Kalenská" userId="786a942b-a62b-4ad6-84a3-c39b7e851104" providerId="ADAL" clId="{FBF5C34B-A4C9-4029-9759-AA965A1849E4}" dt="2024-09-24T12:37:18.217" v="646" actId="478"/>
          <ac:spMkLst>
            <pc:docMk/>
            <pc:sldMk cId="3236568384" sldId="295"/>
            <ac:spMk id="12" creationId="{6E3493D9-02C8-CC8F-FC58-7D9592F50D3F}"/>
          </ac:spMkLst>
        </pc:spChg>
        <pc:spChg chg="del">
          <ac:chgData name="Eva Kalenská" userId="786a942b-a62b-4ad6-84a3-c39b7e851104" providerId="ADAL" clId="{FBF5C34B-A4C9-4029-9759-AA965A1849E4}" dt="2024-09-24T12:37:14.838" v="642" actId="478"/>
          <ac:spMkLst>
            <pc:docMk/>
            <pc:sldMk cId="3236568384" sldId="295"/>
            <ac:spMk id="15" creationId="{A2115AAB-03FF-20D4-B3B4-E8C9293926EB}"/>
          </ac:spMkLst>
        </pc:spChg>
        <pc:spChg chg="del">
          <ac:chgData name="Eva Kalenská" userId="786a942b-a62b-4ad6-84a3-c39b7e851104" providerId="ADAL" clId="{FBF5C34B-A4C9-4029-9759-AA965A1849E4}" dt="2024-09-24T12:37:14.136" v="641" actId="478"/>
          <ac:spMkLst>
            <pc:docMk/>
            <pc:sldMk cId="3236568384" sldId="295"/>
            <ac:spMk id="21" creationId="{1E09036A-9ADE-27FD-3A90-E37FA9C87633}"/>
          </ac:spMkLst>
        </pc:spChg>
        <pc:picChg chg="del">
          <ac:chgData name="Eva Kalenská" userId="786a942b-a62b-4ad6-84a3-c39b7e851104" providerId="ADAL" clId="{FBF5C34B-A4C9-4029-9759-AA965A1849E4}" dt="2024-09-24T12:37:15.694" v="643" actId="478"/>
          <ac:picMkLst>
            <pc:docMk/>
            <pc:sldMk cId="3236568384" sldId="295"/>
            <ac:picMk id="6" creationId="{F3141732-823E-7463-1BD0-462BC1E11220}"/>
          </ac:picMkLst>
        </pc:picChg>
        <pc:picChg chg="del">
          <ac:chgData name="Eva Kalenská" userId="786a942b-a62b-4ad6-84a3-c39b7e851104" providerId="ADAL" clId="{FBF5C34B-A4C9-4029-9759-AA965A1849E4}" dt="2024-09-24T12:37:16.644" v="644" actId="478"/>
          <ac:picMkLst>
            <pc:docMk/>
            <pc:sldMk cId="3236568384" sldId="295"/>
            <ac:picMk id="8" creationId="{4BC9AAA0-39C5-0010-1A33-A0BBE2DF50DF}"/>
          </ac:picMkLst>
        </pc:picChg>
      </pc:sldChg>
      <pc:sldChg chg="modSp mod">
        <pc:chgData name="Eva Kalenská" userId="786a942b-a62b-4ad6-84a3-c39b7e851104" providerId="ADAL" clId="{FBF5C34B-A4C9-4029-9759-AA965A1849E4}" dt="2024-09-26T07:34:09.329" v="2310" actId="20577"/>
        <pc:sldMkLst>
          <pc:docMk/>
          <pc:sldMk cId="668245663" sldId="302"/>
        </pc:sldMkLst>
        <pc:spChg chg="mod">
          <ac:chgData name="Eva Kalenská" userId="786a942b-a62b-4ad6-84a3-c39b7e851104" providerId="ADAL" clId="{FBF5C34B-A4C9-4029-9759-AA965A1849E4}" dt="2024-09-26T07:34:09.329" v="2310" actId="20577"/>
          <ac:spMkLst>
            <pc:docMk/>
            <pc:sldMk cId="668245663" sldId="302"/>
            <ac:spMk id="5" creationId="{B813EA84-1C2F-AB86-DE84-CC230CDB9B96}"/>
          </ac:spMkLst>
        </pc:spChg>
      </pc:sldChg>
      <pc:sldChg chg="modSp mod">
        <pc:chgData name="Eva Kalenská" userId="786a942b-a62b-4ad6-84a3-c39b7e851104" providerId="ADAL" clId="{FBF5C34B-A4C9-4029-9759-AA965A1849E4}" dt="2024-09-26T07:37:47.166" v="2311" actId="20577"/>
        <pc:sldMkLst>
          <pc:docMk/>
          <pc:sldMk cId="2103940525" sldId="303"/>
        </pc:sldMkLst>
        <pc:spChg chg="mod">
          <ac:chgData name="Eva Kalenská" userId="786a942b-a62b-4ad6-84a3-c39b7e851104" providerId="ADAL" clId="{FBF5C34B-A4C9-4029-9759-AA965A1849E4}" dt="2024-09-26T07:37:47.166" v="2311" actId="20577"/>
          <ac:spMkLst>
            <pc:docMk/>
            <pc:sldMk cId="2103940525" sldId="303"/>
            <ac:spMk id="8" creationId="{527A63B3-6435-6B02-C2CC-967FD29E8E4A}"/>
          </ac:spMkLst>
        </pc:spChg>
        <pc:picChg chg="mod">
          <ac:chgData name="Eva Kalenská" userId="786a942b-a62b-4ad6-84a3-c39b7e851104" providerId="ADAL" clId="{FBF5C34B-A4C9-4029-9759-AA965A1849E4}" dt="2024-09-16T09:10:32.900" v="66" actId="14100"/>
          <ac:picMkLst>
            <pc:docMk/>
            <pc:sldMk cId="2103940525" sldId="303"/>
            <ac:picMk id="6" creationId="{57250886-15A6-CFE3-A14D-215CB3BE49DE}"/>
          </ac:picMkLst>
        </pc:picChg>
      </pc:sldChg>
      <pc:sldChg chg="modSp mod ord">
        <pc:chgData name="Eva Kalenská" userId="786a942b-a62b-4ad6-84a3-c39b7e851104" providerId="ADAL" clId="{FBF5C34B-A4C9-4029-9759-AA965A1849E4}" dt="2024-09-26T07:38:30.633" v="2312" actId="20577"/>
        <pc:sldMkLst>
          <pc:docMk/>
          <pc:sldMk cId="2554567585" sldId="304"/>
        </pc:sldMkLst>
        <pc:spChg chg="mod">
          <ac:chgData name="Eva Kalenská" userId="786a942b-a62b-4ad6-84a3-c39b7e851104" providerId="ADAL" clId="{FBF5C34B-A4C9-4029-9759-AA965A1849E4}" dt="2024-09-26T07:38:30.633" v="2312" actId="20577"/>
          <ac:spMkLst>
            <pc:docMk/>
            <pc:sldMk cId="2554567585" sldId="304"/>
            <ac:spMk id="3" creationId="{51943A60-7CAF-D58A-74C5-20341BFF70AD}"/>
          </ac:spMkLst>
        </pc:spChg>
      </pc:sldChg>
      <pc:sldChg chg="addSp modSp mod ord">
        <pc:chgData name="Eva Kalenská" userId="786a942b-a62b-4ad6-84a3-c39b7e851104" providerId="ADAL" clId="{FBF5C34B-A4C9-4029-9759-AA965A1849E4}" dt="2024-09-25T08:36:35.721" v="779"/>
        <pc:sldMkLst>
          <pc:docMk/>
          <pc:sldMk cId="425167805" sldId="305"/>
        </pc:sldMkLst>
        <pc:spChg chg="mod">
          <ac:chgData name="Eva Kalenská" userId="786a942b-a62b-4ad6-84a3-c39b7e851104" providerId="ADAL" clId="{FBF5C34B-A4C9-4029-9759-AA965A1849E4}" dt="2024-09-25T08:36:19.585" v="775" actId="1076"/>
          <ac:spMkLst>
            <pc:docMk/>
            <pc:sldMk cId="425167805" sldId="305"/>
            <ac:spMk id="2" creationId="{B7163C38-50D0-A867-6975-1F87A5A5211B}"/>
          </ac:spMkLst>
        </pc:spChg>
        <pc:graphicFrameChg chg="mod modGraphic">
          <ac:chgData name="Eva Kalenská" userId="786a942b-a62b-4ad6-84a3-c39b7e851104" providerId="ADAL" clId="{FBF5C34B-A4C9-4029-9759-AA965A1849E4}" dt="2024-09-25T08:36:31.076" v="778" actId="14100"/>
          <ac:graphicFrameMkLst>
            <pc:docMk/>
            <pc:sldMk cId="425167805" sldId="305"/>
            <ac:graphicFrameMk id="3" creationId="{7CF0EAFF-DDB2-0996-6862-230A75B505D5}"/>
          </ac:graphicFrameMkLst>
        </pc:graphicFrameChg>
        <pc:picChg chg="add mod">
          <ac:chgData name="Eva Kalenská" userId="786a942b-a62b-4ad6-84a3-c39b7e851104" providerId="ADAL" clId="{FBF5C34B-A4C9-4029-9759-AA965A1849E4}" dt="2024-09-25T08:36:35.721" v="779"/>
          <ac:picMkLst>
            <pc:docMk/>
            <pc:sldMk cId="425167805" sldId="305"/>
            <ac:picMk id="4" creationId="{AF948587-FE84-F3BF-47E7-87E5FC39AEFC}"/>
          </ac:picMkLst>
        </pc:picChg>
      </pc:sldChg>
      <pc:sldChg chg="modSp mod">
        <pc:chgData name="Eva Kalenská" userId="786a942b-a62b-4ad6-84a3-c39b7e851104" providerId="ADAL" clId="{FBF5C34B-A4C9-4029-9759-AA965A1849E4}" dt="2024-09-26T08:14:45.264" v="2996" actId="27636"/>
        <pc:sldMkLst>
          <pc:docMk/>
          <pc:sldMk cId="338937214" sldId="306"/>
        </pc:sldMkLst>
        <pc:spChg chg="mod">
          <ac:chgData name="Eva Kalenská" userId="786a942b-a62b-4ad6-84a3-c39b7e851104" providerId="ADAL" clId="{FBF5C34B-A4C9-4029-9759-AA965A1849E4}" dt="2024-09-26T08:14:45.264" v="2996" actId="27636"/>
          <ac:spMkLst>
            <pc:docMk/>
            <pc:sldMk cId="338937214" sldId="306"/>
            <ac:spMk id="3" creationId="{F7E09938-EEC9-3177-EC0A-614F0275EDEA}"/>
          </ac:spMkLst>
        </pc:spChg>
      </pc:sldChg>
      <pc:sldChg chg="del">
        <pc:chgData name="Eva Kalenská" userId="786a942b-a62b-4ad6-84a3-c39b7e851104" providerId="ADAL" clId="{FBF5C34B-A4C9-4029-9759-AA965A1849E4}" dt="2024-09-17T11:41:00.439" v="96" actId="2696"/>
        <pc:sldMkLst>
          <pc:docMk/>
          <pc:sldMk cId="1318468127" sldId="307"/>
        </pc:sldMkLst>
      </pc:sldChg>
      <pc:sldChg chg="del">
        <pc:chgData name="Eva Kalenská" userId="786a942b-a62b-4ad6-84a3-c39b7e851104" providerId="ADAL" clId="{FBF5C34B-A4C9-4029-9759-AA965A1849E4}" dt="2024-09-17T11:41:03.799" v="97" actId="2696"/>
        <pc:sldMkLst>
          <pc:docMk/>
          <pc:sldMk cId="1949012353" sldId="308"/>
        </pc:sldMkLst>
      </pc:sldChg>
      <pc:sldChg chg="del">
        <pc:chgData name="Eva Kalenská" userId="786a942b-a62b-4ad6-84a3-c39b7e851104" providerId="ADAL" clId="{FBF5C34B-A4C9-4029-9759-AA965A1849E4}" dt="2024-09-17T11:41:06.781" v="98" actId="2696"/>
        <pc:sldMkLst>
          <pc:docMk/>
          <pc:sldMk cId="942642186" sldId="310"/>
        </pc:sldMkLst>
      </pc:sldChg>
      <pc:sldChg chg="addSp delSp modSp mod">
        <pc:chgData name="Eva Kalenská" userId="786a942b-a62b-4ad6-84a3-c39b7e851104" providerId="ADAL" clId="{FBF5C34B-A4C9-4029-9759-AA965A1849E4}" dt="2024-09-25T08:53:09.456" v="1013" actId="1076"/>
        <pc:sldMkLst>
          <pc:docMk/>
          <pc:sldMk cId="221949195" sldId="311"/>
        </pc:sldMkLst>
        <pc:spChg chg="mod">
          <ac:chgData name="Eva Kalenská" userId="786a942b-a62b-4ad6-84a3-c39b7e851104" providerId="ADAL" clId="{FBF5C34B-A4C9-4029-9759-AA965A1849E4}" dt="2024-09-25T08:53:09.456" v="1013" actId="1076"/>
          <ac:spMkLst>
            <pc:docMk/>
            <pc:sldMk cId="221949195" sldId="311"/>
            <ac:spMk id="2" creationId="{95AD3C9C-EC07-17D6-A0E9-5BB6068BE2CB}"/>
          </ac:spMkLst>
        </pc:spChg>
        <pc:spChg chg="mod">
          <ac:chgData name="Eva Kalenská" userId="786a942b-a62b-4ad6-84a3-c39b7e851104" providerId="ADAL" clId="{FBF5C34B-A4C9-4029-9759-AA965A1849E4}" dt="2024-09-25T08:39:47.137" v="833" actId="5793"/>
          <ac:spMkLst>
            <pc:docMk/>
            <pc:sldMk cId="221949195" sldId="311"/>
            <ac:spMk id="6" creationId="{B11EC873-DB89-A90A-E018-4AC2D275D8C9}"/>
          </ac:spMkLst>
        </pc:spChg>
        <pc:spChg chg="add mod">
          <ac:chgData name="Eva Kalenská" userId="786a942b-a62b-4ad6-84a3-c39b7e851104" providerId="ADAL" clId="{FBF5C34B-A4C9-4029-9759-AA965A1849E4}" dt="2024-09-25T08:45:05.071" v="892" actId="255"/>
          <ac:spMkLst>
            <pc:docMk/>
            <pc:sldMk cId="221949195" sldId="311"/>
            <ac:spMk id="9" creationId="{3BA75CFE-FBC8-4526-5E7F-7F607C4B9922}"/>
          </ac:spMkLst>
        </pc:spChg>
        <pc:picChg chg="add mod modCrop">
          <ac:chgData name="Eva Kalenská" userId="786a942b-a62b-4ad6-84a3-c39b7e851104" providerId="ADAL" clId="{FBF5C34B-A4C9-4029-9759-AA965A1849E4}" dt="2024-09-25T08:38:27.665" v="794" actId="14100"/>
          <ac:picMkLst>
            <pc:docMk/>
            <pc:sldMk cId="221949195" sldId="311"/>
            <ac:picMk id="5" creationId="{0AF006F8-5EC3-1B57-29F4-65AEF904EC2F}"/>
          </ac:picMkLst>
        </pc:picChg>
        <pc:picChg chg="del">
          <ac:chgData name="Eva Kalenská" userId="786a942b-a62b-4ad6-84a3-c39b7e851104" providerId="ADAL" clId="{FBF5C34B-A4C9-4029-9759-AA965A1849E4}" dt="2024-09-25T08:37:39.482" v="780" actId="478"/>
          <ac:picMkLst>
            <pc:docMk/>
            <pc:sldMk cId="221949195" sldId="311"/>
            <ac:picMk id="8" creationId="{62B15E2F-0CFB-C0B5-7B71-68D775828B81}"/>
          </ac:picMkLst>
        </pc:picChg>
        <pc:picChg chg="del mod">
          <ac:chgData name="Eva Kalenská" userId="786a942b-a62b-4ad6-84a3-c39b7e851104" providerId="ADAL" clId="{FBF5C34B-A4C9-4029-9759-AA965A1849E4}" dt="2024-09-25T08:39:48.927" v="834" actId="478"/>
          <ac:picMkLst>
            <pc:docMk/>
            <pc:sldMk cId="221949195" sldId="311"/>
            <ac:picMk id="10" creationId="{1C927BBB-5117-36AE-93E0-2138A8A927E9}"/>
          </ac:picMkLst>
        </pc:picChg>
        <pc:picChg chg="add mod">
          <ac:chgData name="Eva Kalenská" userId="786a942b-a62b-4ad6-84a3-c39b7e851104" providerId="ADAL" clId="{FBF5C34B-A4C9-4029-9759-AA965A1849E4}" dt="2024-09-25T08:40:38.641" v="841" actId="1076"/>
          <ac:picMkLst>
            <pc:docMk/>
            <pc:sldMk cId="221949195" sldId="311"/>
            <ac:picMk id="12" creationId="{F03A6428-1DD4-7546-9157-2FDBA16AA0FA}"/>
          </ac:picMkLst>
        </pc:picChg>
        <pc:picChg chg="add del mod modCrop">
          <ac:chgData name="Eva Kalenská" userId="786a942b-a62b-4ad6-84a3-c39b7e851104" providerId="ADAL" clId="{FBF5C34B-A4C9-4029-9759-AA965A1849E4}" dt="2024-09-25T08:52:52.949" v="1010" actId="21"/>
          <ac:picMkLst>
            <pc:docMk/>
            <pc:sldMk cId="221949195" sldId="311"/>
            <ac:picMk id="14" creationId="{3B44F705-3791-331C-7FE5-CECFD3562360}"/>
          </ac:picMkLst>
        </pc:picChg>
      </pc:sldChg>
      <pc:sldChg chg="del">
        <pc:chgData name="Eva Kalenská" userId="786a942b-a62b-4ad6-84a3-c39b7e851104" providerId="ADAL" clId="{FBF5C34B-A4C9-4029-9759-AA965A1849E4}" dt="2024-09-25T08:40:52.339" v="843" actId="2696"/>
        <pc:sldMkLst>
          <pc:docMk/>
          <pc:sldMk cId="1615504476" sldId="312"/>
        </pc:sldMkLst>
      </pc:sldChg>
      <pc:sldChg chg="addSp delSp modSp mod">
        <pc:chgData name="Eva Kalenská" userId="786a942b-a62b-4ad6-84a3-c39b7e851104" providerId="ADAL" clId="{FBF5C34B-A4C9-4029-9759-AA965A1849E4}" dt="2024-09-26T08:21:50.470" v="3254" actId="5793"/>
        <pc:sldMkLst>
          <pc:docMk/>
          <pc:sldMk cId="558196325" sldId="313"/>
        </pc:sldMkLst>
        <pc:spChg chg="mod">
          <ac:chgData name="Eva Kalenská" userId="786a942b-a62b-4ad6-84a3-c39b7e851104" providerId="ADAL" clId="{FBF5C34B-A4C9-4029-9759-AA965A1849E4}" dt="2024-09-25T09:05:49.212" v="1552" actId="1076"/>
          <ac:spMkLst>
            <pc:docMk/>
            <pc:sldMk cId="558196325" sldId="313"/>
            <ac:spMk id="2" creationId="{00613B60-631F-B231-520E-9B935751BB4A}"/>
          </ac:spMkLst>
        </pc:spChg>
        <pc:spChg chg="del mod">
          <ac:chgData name="Eva Kalenská" userId="786a942b-a62b-4ad6-84a3-c39b7e851104" providerId="ADAL" clId="{FBF5C34B-A4C9-4029-9759-AA965A1849E4}" dt="2024-09-25T11:25:36.360" v="1558" actId="478"/>
          <ac:spMkLst>
            <pc:docMk/>
            <pc:sldMk cId="558196325" sldId="313"/>
            <ac:spMk id="3" creationId="{F7E09938-EEC9-3177-EC0A-614F0275EDEA}"/>
          </ac:spMkLst>
        </pc:spChg>
        <pc:spChg chg="add mod">
          <ac:chgData name="Eva Kalenská" userId="786a942b-a62b-4ad6-84a3-c39b7e851104" providerId="ADAL" clId="{FBF5C34B-A4C9-4029-9759-AA965A1849E4}" dt="2024-09-26T08:21:50.470" v="3254" actId="5793"/>
          <ac:spMkLst>
            <pc:docMk/>
            <pc:sldMk cId="558196325" sldId="313"/>
            <ac:spMk id="5" creationId="{B92D2E61-A83C-6232-9433-F30040DA8E56}"/>
          </ac:spMkLst>
        </pc:spChg>
        <pc:spChg chg="add del mod">
          <ac:chgData name="Eva Kalenská" userId="786a942b-a62b-4ad6-84a3-c39b7e851104" providerId="ADAL" clId="{FBF5C34B-A4C9-4029-9759-AA965A1849E4}" dt="2024-09-25T11:25:43.176" v="1560" actId="478"/>
          <ac:spMkLst>
            <pc:docMk/>
            <pc:sldMk cId="558196325" sldId="313"/>
            <ac:spMk id="7" creationId="{B6E4540A-55AA-A6A1-ED3D-8FE0A7758066}"/>
          </ac:spMkLst>
        </pc:spChg>
      </pc:sldChg>
      <pc:sldChg chg="modSp mod">
        <pc:chgData name="Eva Kalenská" userId="786a942b-a62b-4ad6-84a3-c39b7e851104" providerId="ADAL" clId="{FBF5C34B-A4C9-4029-9759-AA965A1849E4}" dt="2024-09-26T08:30:17.953" v="3298" actId="20577"/>
        <pc:sldMkLst>
          <pc:docMk/>
          <pc:sldMk cId="2004193971" sldId="314"/>
        </pc:sldMkLst>
        <pc:spChg chg="mod">
          <ac:chgData name="Eva Kalenská" userId="786a942b-a62b-4ad6-84a3-c39b7e851104" providerId="ADAL" clId="{FBF5C34B-A4C9-4029-9759-AA965A1849E4}" dt="2024-09-26T08:30:17.953" v="3298" actId="20577"/>
          <ac:spMkLst>
            <pc:docMk/>
            <pc:sldMk cId="2004193971" sldId="314"/>
            <ac:spMk id="3" creationId="{F7E09938-EEC9-3177-EC0A-614F0275EDEA}"/>
          </ac:spMkLst>
        </pc:spChg>
      </pc:sldChg>
      <pc:sldChg chg="modSp mod">
        <pc:chgData name="Eva Kalenská" userId="786a942b-a62b-4ad6-84a3-c39b7e851104" providerId="ADAL" clId="{FBF5C34B-A4C9-4029-9759-AA965A1849E4}" dt="2024-09-26T08:32:13.636" v="3334" actId="20577"/>
        <pc:sldMkLst>
          <pc:docMk/>
          <pc:sldMk cId="2256162968" sldId="315"/>
        </pc:sldMkLst>
        <pc:spChg chg="mod">
          <ac:chgData name="Eva Kalenská" userId="786a942b-a62b-4ad6-84a3-c39b7e851104" providerId="ADAL" clId="{FBF5C34B-A4C9-4029-9759-AA965A1849E4}" dt="2024-09-26T08:32:13.636" v="3334" actId="20577"/>
          <ac:spMkLst>
            <pc:docMk/>
            <pc:sldMk cId="2256162968" sldId="315"/>
            <ac:spMk id="3" creationId="{F7E09938-EEC9-3177-EC0A-614F0275EDEA}"/>
          </ac:spMkLst>
        </pc:spChg>
      </pc:sldChg>
      <pc:sldChg chg="modSp mod">
        <pc:chgData name="Eva Kalenská" userId="786a942b-a62b-4ad6-84a3-c39b7e851104" providerId="ADAL" clId="{FBF5C34B-A4C9-4029-9759-AA965A1849E4}" dt="2024-09-26T08:59:25.920" v="4335" actId="1076"/>
        <pc:sldMkLst>
          <pc:docMk/>
          <pc:sldMk cId="370218904" sldId="316"/>
        </pc:sldMkLst>
        <pc:spChg chg="mod">
          <ac:chgData name="Eva Kalenská" userId="786a942b-a62b-4ad6-84a3-c39b7e851104" providerId="ADAL" clId="{FBF5C34B-A4C9-4029-9759-AA965A1849E4}" dt="2024-09-26T08:51:46.925" v="4331" actId="113"/>
          <ac:spMkLst>
            <pc:docMk/>
            <pc:sldMk cId="370218904" sldId="316"/>
            <ac:spMk id="4" creationId="{B7163C38-50D0-A867-6975-1F87A5A5211B}"/>
          </ac:spMkLst>
        </pc:spChg>
        <pc:picChg chg="mod">
          <ac:chgData name="Eva Kalenská" userId="786a942b-a62b-4ad6-84a3-c39b7e851104" providerId="ADAL" clId="{FBF5C34B-A4C9-4029-9759-AA965A1849E4}" dt="2024-09-26T08:59:25.920" v="4335" actId="1076"/>
          <ac:picMkLst>
            <pc:docMk/>
            <pc:sldMk cId="370218904" sldId="316"/>
            <ac:picMk id="3" creationId="{7F421A39-E0AB-4932-617B-0624548906FD}"/>
          </ac:picMkLst>
        </pc:picChg>
        <pc:picChg chg="mod">
          <ac:chgData name="Eva Kalenská" userId="786a942b-a62b-4ad6-84a3-c39b7e851104" providerId="ADAL" clId="{FBF5C34B-A4C9-4029-9759-AA965A1849E4}" dt="2024-09-26T08:59:24.111" v="4334" actId="1076"/>
          <ac:picMkLst>
            <pc:docMk/>
            <pc:sldMk cId="370218904" sldId="316"/>
            <ac:picMk id="10" creationId="{A87A2941-4D79-09DD-B040-AC49126D4626}"/>
          </ac:picMkLst>
        </pc:picChg>
      </pc:sldChg>
      <pc:sldChg chg="new del">
        <pc:chgData name="Eva Kalenská" userId="786a942b-a62b-4ad6-84a3-c39b7e851104" providerId="ADAL" clId="{FBF5C34B-A4C9-4029-9759-AA965A1849E4}" dt="2024-09-26T08:09:49.517" v="2575" actId="2696"/>
        <pc:sldMkLst>
          <pc:docMk/>
          <pc:sldMk cId="2114034149" sldId="317"/>
        </pc:sldMkLst>
      </pc:sldChg>
      <pc:sldChg chg="addSp delSp modSp new mod ord setBg">
        <pc:chgData name="Eva Kalenská" userId="786a942b-a62b-4ad6-84a3-c39b7e851104" providerId="ADAL" clId="{FBF5C34B-A4C9-4029-9759-AA965A1849E4}" dt="2024-09-26T08:35:14.764" v="3342" actId="20577"/>
        <pc:sldMkLst>
          <pc:docMk/>
          <pc:sldMk cId="3935779844" sldId="318"/>
        </pc:sldMkLst>
        <pc:spChg chg="mod">
          <ac:chgData name="Eva Kalenská" userId="786a942b-a62b-4ad6-84a3-c39b7e851104" providerId="ADAL" clId="{FBF5C34B-A4C9-4029-9759-AA965A1849E4}" dt="2024-09-24T11:34:42.878" v="547" actId="1076"/>
          <ac:spMkLst>
            <pc:docMk/>
            <pc:sldMk cId="3935779844" sldId="318"/>
            <ac:spMk id="2" creationId="{3A0484C8-7B24-8B47-71B6-0FD2FF0FD616}"/>
          </ac:spMkLst>
        </pc:spChg>
        <pc:spChg chg="add del mod">
          <ac:chgData name="Eva Kalenská" userId="786a942b-a62b-4ad6-84a3-c39b7e851104" providerId="ADAL" clId="{FBF5C34B-A4C9-4029-9759-AA965A1849E4}" dt="2024-09-24T11:31:22.297" v="501" actId="26606"/>
          <ac:spMkLst>
            <pc:docMk/>
            <pc:sldMk cId="3935779844" sldId="318"/>
            <ac:spMk id="3" creationId="{7E522A0D-9FE4-0780-B724-2E207296CD69}"/>
          </ac:spMkLst>
        </pc:spChg>
        <pc:spChg chg="add del">
          <ac:chgData name="Eva Kalenská" userId="786a942b-a62b-4ad6-84a3-c39b7e851104" providerId="ADAL" clId="{FBF5C34B-A4C9-4029-9759-AA965A1849E4}" dt="2024-09-24T11:31:09.153" v="498" actId="26606"/>
          <ac:spMkLst>
            <pc:docMk/>
            <pc:sldMk cId="3935779844" sldId="318"/>
            <ac:spMk id="10" creationId="{56E9B3E6-E277-4D68-BA48-9CB43FFBD6E2}"/>
          </ac:spMkLst>
        </pc:spChg>
        <pc:spChg chg="add del">
          <ac:chgData name="Eva Kalenská" userId="786a942b-a62b-4ad6-84a3-c39b7e851104" providerId="ADAL" clId="{FBF5C34B-A4C9-4029-9759-AA965A1849E4}" dt="2024-09-24T11:31:22.266" v="500" actId="26606"/>
          <ac:spMkLst>
            <pc:docMk/>
            <pc:sldMk cId="3935779844" sldId="318"/>
            <ac:spMk id="16" creationId="{3150CB11-0C61-439E-910F-5787759E72A0}"/>
          </ac:spMkLst>
        </pc:spChg>
        <pc:spChg chg="add del">
          <ac:chgData name="Eva Kalenská" userId="786a942b-a62b-4ad6-84a3-c39b7e851104" providerId="ADAL" clId="{FBF5C34B-A4C9-4029-9759-AA965A1849E4}" dt="2024-09-24T11:31:09.153" v="498" actId="26606"/>
          <ac:spMkLst>
            <pc:docMk/>
            <pc:sldMk cId="3935779844" sldId="318"/>
            <ac:spMk id="17" creationId="{D5B0017B-2ECA-49AF-B397-DC140825DF8D}"/>
          </ac:spMkLst>
        </pc:spChg>
        <pc:spChg chg="add del">
          <ac:chgData name="Eva Kalenská" userId="786a942b-a62b-4ad6-84a3-c39b7e851104" providerId="ADAL" clId="{FBF5C34B-A4C9-4029-9759-AA965A1849E4}" dt="2024-09-24T11:31:22.266" v="500" actId="26606"/>
          <ac:spMkLst>
            <pc:docMk/>
            <pc:sldMk cId="3935779844" sldId="318"/>
            <ac:spMk id="18" creationId="{43F8A58B-5155-44CE-A5FF-7647B47D0A7A}"/>
          </ac:spMkLst>
        </pc:spChg>
        <pc:spChg chg="add del">
          <ac:chgData name="Eva Kalenská" userId="786a942b-a62b-4ad6-84a3-c39b7e851104" providerId="ADAL" clId="{FBF5C34B-A4C9-4029-9759-AA965A1849E4}" dt="2024-09-24T11:31:22.266" v="500" actId="26606"/>
          <ac:spMkLst>
            <pc:docMk/>
            <pc:sldMk cId="3935779844" sldId="318"/>
            <ac:spMk id="20" creationId="{443F2ACA-E6D6-4028-82DD-F03C262D5DE6}"/>
          </ac:spMkLst>
        </pc:spChg>
        <pc:spChg chg="add del">
          <ac:chgData name="Eva Kalenská" userId="786a942b-a62b-4ad6-84a3-c39b7e851104" providerId="ADAL" clId="{FBF5C34B-A4C9-4029-9759-AA965A1849E4}" dt="2024-09-24T11:31:22.266" v="500" actId="26606"/>
          <ac:spMkLst>
            <pc:docMk/>
            <pc:sldMk cId="3935779844" sldId="318"/>
            <ac:spMk id="21" creationId="{BACC6370-2D7E-4714-9D71-7542949D7D5D}"/>
          </ac:spMkLst>
        </pc:spChg>
        <pc:spChg chg="add del">
          <ac:chgData name="Eva Kalenská" userId="786a942b-a62b-4ad6-84a3-c39b7e851104" providerId="ADAL" clId="{FBF5C34B-A4C9-4029-9759-AA965A1849E4}" dt="2024-09-24T11:31:22.266" v="500" actId="26606"/>
          <ac:spMkLst>
            <pc:docMk/>
            <pc:sldMk cId="3935779844" sldId="318"/>
            <ac:spMk id="22" creationId="{256B2C21-A230-48C0-8DF1-C46611373C44}"/>
          </ac:spMkLst>
        </pc:spChg>
        <pc:spChg chg="add del">
          <ac:chgData name="Eva Kalenská" userId="786a942b-a62b-4ad6-84a3-c39b7e851104" providerId="ADAL" clId="{FBF5C34B-A4C9-4029-9759-AA965A1849E4}" dt="2024-09-24T11:31:22.266" v="500" actId="26606"/>
          <ac:spMkLst>
            <pc:docMk/>
            <pc:sldMk cId="3935779844" sldId="318"/>
            <ac:spMk id="23" creationId="{3847E18C-932D-4C95-AABA-FEC7C9499AD7}"/>
          </ac:spMkLst>
        </pc:spChg>
        <pc:spChg chg="add del">
          <ac:chgData name="Eva Kalenská" userId="786a942b-a62b-4ad6-84a3-c39b7e851104" providerId="ADAL" clId="{FBF5C34B-A4C9-4029-9759-AA965A1849E4}" dt="2024-09-24T11:32:14.111" v="509" actId="26606"/>
          <ac:spMkLst>
            <pc:docMk/>
            <pc:sldMk cId="3935779844" sldId="318"/>
            <ac:spMk id="26" creationId="{56E9B3E6-E277-4D68-BA48-9CB43FFBD6E2}"/>
          </ac:spMkLst>
        </pc:spChg>
        <pc:spChg chg="add del">
          <ac:chgData name="Eva Kalenská" userId="786a942b-a62b-4ad6-84a3-c39b7e851104" providerId="ADAL" clId="{FBF5C34B-A4C9-4029-9759-AA965A1849E4}" dt="2024-09-24T11:32:14.111" v="509" actId="26606"/>
          <ac:spMkLst>
            <pc:docMk/>
            <pc:sldMk cId="3935779844" sldId="318"/>
            <ac:spMk id="28" creationId="{D5B0017B-2ECA-49AF-B397-DC140825DF8D}"/>
          </ac:spMkLst>
        </pc:spChg>
        <pc:spChg chg="add del">
          <ac:chgData name="Eva Kalenská" userId="786a942b-a62b-4ad6-84a3-c39b7e851104" providerId="ADAL" clId="{FBF5C34B-A4C9-4029-9759-AA965A1849E4}" dt="2024-09-24T11:32:08.067" v="504" actId="26606"/>
          <ac:spMkLst>
            <pc:docMk/>
            <pc:sldMk cId="3935779844" sldId="318"/>
            <ac:spMk id="35" creationId="{BACC6370-2D7E-4714-9D71-7542949D7D5D}"/>
          </ac:spMkLst>
        </pc:spChg>
        <pc:spChg chg="add del">
          <ac:chgData name="Eva Kalenská" userId="786a942b-a62b-4ad6-84a3-c39b7e851104" providerId="ADAL" clId="{FBF5C34B-A4C9-4029-9759-AA965A1849E4}" dt="2024-09-24T11:32:12.747" v="506" actId="26606"/>
          <ac:spMkLst>
            <pc:docMk/>
            <pc:sldMk cId="3935779844" sldId="318"/>
            <ac:spMk id="36" creationId="{B50AB553-2A96-4A92-96F2-93548E096954}"/>
          </ac:spMkLst>
        </pc:spChg>
        <pc:spChg chg="add del">
          <ac:chgData name="Eva Kalenská" userId="786a942b-a62b-4ad6-84a3-c39b7e851104" providerId="ADAL" clId="{FBF5C34B-A4C9-4029-9759-AA965A1849E4}" dt="2024-09-24T11:32:08.067" v="504" actId="26606"/>
          <ac:spMkLst>
            <pc:docMk/>
            <pc:sldMk cId="3935779844" sldId="318"/>
            <ac:spMk id="37" creationId="{F68B3F68-107C-434F-AA38-110D5EA91B85}"/>
          </ac:spMkLst>
        </pc:spChg>
        <pc:spChg chg="add del">
          <ac:chgData name="Eva Kalenská" userId="786a942b-a62b-4ad6-84a3-c39b7e851104" providerId="ADAL" clId="{FBF5C34B-A4C9-4029-9759-AA965A1849E4}" dt="2024-09-24T11:32:14.073" v="508" actId="26606"/>
          <ac:spMkLst>
            <pc:docMk/>
            <pc:sldMk cId="3935779844" sldId="318"/>
            <ac:spMk id="38" creationId="{56E9B3E6-E277-4D68-BA48-9CB43FFBD6E2}"/>
          </ac:spMkLst>
        </pc:spChg>
        <pc:spChg chg="add del">
          <ac:chgData name="Eva Kalenská" userId="786a942b-a62b-4ad6-84a3-c39b7e851104" providerId="ADAL" clId="{FBF5C34B-A4C9-4029-9759-AA965A1849E4}" dt="2024-09-24T11:32:08.067" v="504" actId="26606"/>
          <ac:spMkLst>
            <pc:docMk/>
            <pc:sldMk cId="3935779844" sldId="318"/>
            <ac:spMk id="39" creationId="{AAD0DBB9-1A4B-4391-81D4-CB19F9AB918A}"/>
          </ac:spMkLst>
        </pc:spChg>
        <pc:spChg chg="add del">
          <ac:chgData name="Eva Kalenská" userId="786a942b-a62b-4ad6-84a3-c39b7e851104" providerId="ADAL" clId="{FBF5C34B-A4C9-4029-9759-AA965A1849E4}" dt="2024-09-24T11:32:08.067" v="504" actId="26606"/>
          <ac:spMkLst>
            <pc:docMk/>
            <pc:sldMk cId="3935779844" sldId="318"/>
            <ac:spMk id="41" creationId="{063BBA22-50EA-4C4D-BE05-F1CE4E63AA56}"/>
          </ac:spMkLst>
        </pc:spChg>
        <pc:spChg chg="add del">
          <ac:chgData name="Eva Kalenská" userId="786a942b-a62b-4ad6-84a3-c39b7e851104" providerId="ADAL" clId="{FBF5C34B-A4C9-4029-9759-AA965A1849E4}" dt="2024-09-24T11:32:14.073" v="508" actId="26606"/>
          <ac:spMkLst>
            <pc:docMk/>
            <pc:sldMk cId="3935779844" sldId="318"/>
            <ac:spMk id="45" creationId="{D5B0017B-2ECA-49AF-B397-DC140825DF8D}"/>
          </ac:spMkLst>
        </pc:spChg>
        <pc:spChg chg="add">
          <ac:chgData name="Eva Kalenská" userId="786a942b-a62b-4ad6-84a3-c39b7e851104" providerId="ADAL" clId="{FBF5C34B-A4C9-4029-9759-AA965A1849E4}" dt="2024-09-24T11:32:14.111" v="509" actId="26606"/>
          <ac:spMkLst>
            <pc:docMk/>
            <pc:sldMk cId="3935779844" sldId="318"/>
            <ac:spMk id="48" creationId="{56E9B3E6-E277-4D68-BA48-9CB43FFBD6E2}"/>
          </ac:spMkLst>
        </pc:spChg>
        <pc:spChg chg="add">
          <ac:chgData name="Eva Kalenská" userId="786a942b-a62b-4ad6-84a3-c39b7e851104" providerId="ADAL" clId="{FBF5C34B-A4C9-4029-9759-AA965A1849E4}" dt="2024-09-24T11:32:14.111" v="509" actId="26606"/>
          <ac:spMkLst>
            <pc:docMk/>
            <pc:sldMk cId="3935779844" sldId="318"/>
            <ac:spMk id="53" creationId="{D5B0017B-2ECA-49AF-B397-DC140825DF8D}"/>
          </ac:spMkLst>
        </pc:spChg>
        <pc:grpChg chg="add del">
          <ac:chgData name="Eva Kalenská" userId="786a942b-a62b-4ad6-84a3-c39b7e851104" providerId="ADAL" clId="{FBF5C34B-A4C9-4029-9759-AA965A1849E4}" dt="2024-09-24T11:31:09.153" v="498" actId="26606"/>
          <ac:grpSpMkLst>
            <pc:docMk/>
            <pc:sldMk cId="3935779844" sldId="318"/>
            <ac:grpSpMk id="12" creationId="{AE1C45F0-260A-458C-96ED-C1F6D2151219}"/>
          </ac:grpSpMkLst>
        </pc:grpChg>
        <pc:grpChg chg="add del">
          <ac:chgData name="Eva Kalenská" userId="786a942b-a62b-4ad6-84a3-c39b7e851104" providerId="ADAL" clId="{FBF5C34B-A4C9-4029-9759-AA965A1849E4}" dt="2024-09-24T11:32:14.111" v="509" actId="26606"/>
          <ac:grpSpMkLst>
            <pc:docMk/>
            <pc:sldMk cId="3935779844" sldId="318"/>
            <ac:grpSpMk id="27" creationId="{AE1C45F0-260A-458C-96ED-C1F6D2151219}"/>
          </ac:grpSpMkLst>
        </pc:grpChg>
        <pc:grpChg chg="add del">
          <ac:chgData name="Eva Kalenská" userId="786a942b-a62b-4ad6-84a3-c39b7e851104" providerId="ADAL" clId="{FBF5C34B-A4C9-4029-9759-AA965A1849E4}" dt="2024-09-24T11:32:14.073" v="508" actId="26606"/>
          <ac:grpSpMkLst>
            <pc:docMk/>
            <pc:sldMk cId="3935779844" sldId="318"/>
            <ac:grpSpMk id="40" creationId="{AE1C45F0-260A-458C-96ED-C1F6D2151219}"/>
          </ac:grpSpMkLst>
        </pc:grpChg>
        <pc:grpChg chg="add">
          <ac:chgData name="Eva Kalenská" userId="786a942b-a62b-4ad6-84a3-c39b7e851104" providerId="ADAL" clId="{FBF5C34B-A4C9-4029-9759-AA965A1849E4}" dt="2024-09-24T11:32:14.111" v="509" actId="26606"/>
          <ac:grpSpMkLst>
            <pc:docMk/>
            <pc:sldMk cId="3935779844" sldId="318"/>
            <ac:grpSpMk id="49" creationId="{AE1C45F0-260A-458C-96ED-C1F6D2151219}"/>
          </ac:grpSpMkLst>
        </pc:grpChg>
        <pc:graphicFrameChg chg="add del">
          <ac:chgData name="Eva Kalenská" userId="786a942b-a62b-4ad6-84a3-c39b7e851104" providerId="ADAL" clId="{FBF5C34B-A4C9-4029-9759-AA965A1849E4}" dt="2024-09-24T11:31:09.153" v="498" actId="26606"/>
          <ac:graphicFrameMkLst>
            <pc:docMk/>
            <pc:sldMk cId="3935779844" sldId="318"/>
            <ac:graphicFrameMk id="6" creationId="{86EC4707-E94F-C780-1F89-8331A1CC8064}"/>
          </ac:graphicFrameMkLst>
        </pc:graphicFrameChg>
        <pc:graphicFrameChg chg="add del">
          <ac:chgData name="Eva Kalenská" userId="786a942b-a62b-4ad6-84a3-c39b7e851104" providerId="ADAL" clId="{FBF5C34B-A4C9-4029-9759-AA965A1849E4}" dt="2024-09-24T11:31:22.266" v="500" actId="26606"/>
          <ac:graphicFrameMkLst>
            <pc:docMk/>
            <pc:sldMk cId="3935779844" sldId="318"/>
            <ac:graphicFrameMk id="24" creationId="{6CBDCFE3-9D59-FC20-4F40-0B1AA8C08BA4}"/>
          </ac:graphicFrameMkLst>
        </pc:graphicFrameChg>
        <pc:graphicFrameChg chg="add mod modGraphic">
          <ac:chgData name="Eva Kalenská" userId="786a942b-a62b-4ad6-84a3-c39b7e851104" providerId="ADAL" clId="{FBF5C34B-A4C9-4029-9759-AA965A1849E4}" dt="2024-09-26T08:35:14.764" v="3342" actId="20577"/>
          <ac:graphicFrameMkLst>
            <pc:docMk/>
            <pc:sldMk cId="3935779844" sldId="318"/>
            <ac:graphicFrameMk id="30" creationId="{86EC4707-E94F-C780-1F89-8331A1CC8064}"/>
          </ac:graphicFrameMkLst>
        </pc:graphicFrameChg>
        <pc:picChg chg="add del mod">
          <ac:chgData name="Eva Kalenská" userId="786a942b-a62b-4ad6-84a3-c39b7e851104" providerId="ADAL" clId="{FBF5C34B-A4C9-4029-9759-AA965A1849E4}" dt="2024-09-24T11:31:25.591" v="502" actId="478"/>
          <ac:picMkLst>
            <pc:docMk/>
            <pc:sldMk cId="3935779844" sldId="318"/>
            <ac:picMk id="4" creationId="{EF81D8F1-842B-67A3-A6DA-062A7AFBCF49}"/>
          </ac:picMkLst>
        </pc:picChg>
        <pc:picChg chg="add mod">
          <ac:chgData name="Eva Kalenská" userId="786a942b-a62b-4ad6-84a3-c39b7e851104" providerId="ADAL" clId="{FBF5C34B-A4C9-4029-9759-AA965A1849E4}" dt="2024-09-24T11:34:26.422" v="543" actId="1076"/>
          <ac:picMkLst>
            <pc:docMk/>
            <pc:sldMk cId="3935779844" sldId="318"/>
            <ac:picMk id="7" creationId="{519B590B-B8BF-0374-0595-8FF52F46DBF0}"/>
          </ac:picMkLst>
        </pc:picChg>
        <pc:picChg chg="add mod">
          <ac:chgData name="Eva Kalenská" userId="786a942b-a62b-4ad6-84a3-c39b7e851104" providerId="ADAL" clId="{FBF5C34B-A4C9-4029-9759-AA965A1849E4}" dt="2024-09-24T11:34:22.718" v="541" actId="1076"/>
          <ac:picMkLst>
            <pc:docMk/>
            <pc:sldMk cId="3935779844" sldId="318"/>
            <ac:picMk id="9" creationId="{5A105D0E-4384-65B5-ED07-EAC6AF1CEFC3}"/>
          </ac:picMkLst>
        </pc:picChg>
        <pc:picChg chg="add del">
          <ac:chgData name="Eva Kalenská" userId="786a942b-a62b-4ad6-84a3-c39b7e851104" providerId="ADAL" clId="{FBF5C34B-A4C9-4029-9759-AA965A1849E4}" dt="2024-09-24T11:32:12.747" v="506" actId="26606"/>
          <ac:picMkLst>
            <pc:docMk/>
            <pc:sldMk cId="3935779844" sldId="318"/>
            <ac:picMk id="32" creationId="{F96C75B1-2905-7598-A8F7-7A43D0F41E60}"/>
          </ac:picMkLst>
        </pc:picChg>
        <pc:cxnChg chg="add del">
          <ac:chgData name="Eva Kalenská" userId="786a942b-a62b-4ad6-84a3-c39b7e851104" providerId="ADAL" clId="{FBF5C34B-A4C9-4029-9759-AA965A1849E4}" dt="2024-09-24T11:31:09.153" v="498" actId="26606"/>
          <ac:cxnSpMkLst>
            <pc:docMk/>
            <pc:sldMk cId="3935779844" sldId="318"/>
            <ac:cxnSpMk id="19" creationId="{6CF1BAF6-AD41-4082-B212-8A1F9A2E8779}"/>
          </ac:cxnSpMkLst>
        </pc:cxnChg>
        <pc:cxnChg chg="add del">
          <ac:chgData name="Eva Kalenská" userId="786a942b-a62b-4ad6-84a3-c39b7e851104" providerId="ADAL" clId="{FBF5C34B-A4C9-4029-9759-AA965A1849E4}" dt="2024-09-24T11:32:14.111" v="509" actId="26606"/>
          <ac:cxnSpMkLst>
            <pc:docMk/>
            <pc:sldMk cId="3935779844" sldId="318"/>
            <ac:cxnSpMk id="29" creationId="{6CF1BAF6-AD41-4082-B212-8A1F9A2E8779}"/>
          </ac:cxnSpMkLst>
        </pc:cxnChg>
        <pc:cxnChg chg="add del">
          <ac:chgData name="Eva Kalenská" userId="786a942b-a62b-4ad6-84a3-c39b7e851104" providerId="ADAL" clId="{FBF5C34B-A4C9-4029-9759-AA965A1849E4}" dt="2024-09-24T11:32:14.073" v="508" actId="26606"/>
          <ac:cxnSpMkLst>
            <pc:docMk/>
            <pc:sldMk cId="3935779844" sldId="318"/>
            <ac:cxnSpMk id="46" creationId="{6CF1BAF6-AD41-4082-B212-8A1F9A2E8779}"/>
          </ac:cxnSpMkLst>
        </pc:cxnChg>
        <pc:cxnChg chg="add">
          <ac:chgData name="Eva Kalenská" userId="786a942b-a62b-4ad6-84a3-c39b7e851104" providerId="ADAL" clId="{FBF5C34B-A4C9-4029-9759-AA965A1849E4}" dt="2024-09-24T11:32:14.111" v="509" actId="26606"/>
          <ac:cxnSpMkLst>
            <pc:docMk/>
            <pc:sldMk cId="3935779844" sldId="318"/>
            <ac:cxnSpMk id="54" creationId="{6CF1BAF6-AD41-4082-B212-8A1F9A2E8779}"/>
          </ac:cxnSpMkLst>
        </pc:cxnChg>
      </pc:sldChg>
      <pc:sldChg chg="addSp modSp new mod ord">
        <pc:chgData name="Eva Kalenská" userId="786a942b-a62b-4ad6-84a3-c39b7e851104" providerId="ADAL" clId="{FBF5C34B-A4C9-4029-9759-AA965A1849E4}" dt="2024-09-26T08:07:47.565" v="2553" actId="20577"/>
        <pc:sldMkLst>
          <pc:docMk/>
          <pc:sldMk cId="1134565684" sldId="319"/>
        </pc:sldMkLst>
        <pc:spChg chg="mod">
          <ac:chgData name="Eva Kalenská" userId="786a942b-a62b-4ad6-84a3-c39b7e851104" providerId="ADAL" clId="{FBF5C34B-A4C9-4029-9759-AA965A1849E4}" dt="2024-09-24T12:31:47.909" v="614" actId="1076"/>
          <ac:spMkLst>
            <pc:docMk/>
            <pc:sldMk cId="1134565684" sldId="319"/>
            <ac:spMk id="2" creationId="{32342021-3E24-513F-282B-F1D4CD3BF3F5}"/>
          </ac:spMkLst>
        </pc:spChg>
        <pc:spChg chg="mod">
          <ac:chgData name="Eva Kalenská" userId="786a942b-a62b-4ad6-84a3-c39b7e851104" providerId="ADAL" clId="{FBF5C34B-A4C9-4029-9759-AA965A1849E4}" dt="2024-09-26T08:07:47.565" v="2553" actId="20577"/>
          <ac:spMkLst>
            <pc:docMk/>
            <pc:sldMk cId="1134565684" sldId="319"/>
            <ac:spMk id="3" creationId="{4A0E99B5-46B6-8C1C-5B40-130D43F57166}"/>
          </ac:spMkLst>
        </pc:spChg>
        <pc:picChg chg="add mod">
          <ac:chgData name="Eva Kalenská" userId="786a942b-a62b-4ad6-84a3-c39b7e851104" providerId="ADAL" clId="{FBF5C34B-A4C9-4029-9759-AA965A1849E4}" dt="2024-09-24T12:33:16.085" v="632" actId="1076"/>
          <ac:picMkLst>
            <pc:docMk/>
            <pc:sldMk cId="1134565684" sldId="319"/>
            <ac:picMk id="4" creationId="{4506122C-9E4F-0221-24F4-4E3024594DB0}"/>
          </ac:picMkLst>
        </pc:picChg>
      </pc:sldChg>
      <pc:sldChg chg="addSp modSp new mod">
        <pc:chgData name="Eva Kalenská" userId="786a942b-a62b-4ad6-84a3-c39b7e851104" providerId="ADAL" clId="{FBF5C34B-A4C9-4029-9759-AA965A1849E4}" dt="2024-09-26T08:11:22.209" v="2924" actId="255"/>
        <pc:sldMkLst>
          <pc:docMk/>
          <pc:sldMk cId="3561571695" sldId="320"/>
        </pc:sldMkLst>
        <pc:spChg chg="mod">
          <ac:chgData name="Eva Kalenská" userId="786a942b-a62b-4ad6-84a3-c39b7e851104" providerId="ADAL" clId="{FBF5C34B-A4C9-4029-9759-AA965A1849E4}" dt="2024-09-25T12:36:06.290" v="2078" actId="1076"/>
          <ac:spMkLst>
            <pc:docMk/>
            <pc:sldMk cId="3561571695" sldId="320"/>
            <ac:spMk id="2" creationId="{D598D73B-BA16-EE66-3C2E-788A6C88666F}"/>
          </ac:spMkLst>
        </pc:spChg>
        <pc:spChg chg="mod">
          <ac:chgData name="Eva Kalenská" userId="786a942b-a62b-4ad6-84a3-c39b7e851104" providerId="ADAL" clId="{FBF5C34B-A4C9-4029-9759-AA965A1849E4}" dt="2024-09-26T08:11:22.209" v="2924" actId="255"/>
          <ac:spMkLst>
            <pc:docMk/>
            <pc:sldMk cId="3561571695" sldId="320"/>
            <ac:spMk id="3" creationId="{316821AD-AEF2-91E7-FE05-DD95F88F08DE}"/>
          </ac:spMkLst>
        </pc:spChg>
        <pc:picChg chg="add mod">
          <ac:chgData name="Eva Kalenská" userId="786a942b-a62b-4ad6-84a3-c39b7e851104" providerId="ADAL" clId="{FBF5C34B-A4C9-4029-9759-AA965A1849E4}" dt="2024-09-25T12:35:37.496" v="2076"/>
          <ac:picMkLst>
            <pc:docMk/>
            <pc:sldMk cId="3561571695" sldId="320"/>
            <ac:picMk id="4" creationId="{A5CEB6D9-E7F1-B914-D921-50DB3854367C}"/>
          </ac:picMkLst>
        </pc:picChg>
      </pc:sldChg>
      <pc:sldChg chg="addSp delSp modSp add mod">
        <pc:chgData name="Eva Kalenská" userId="786a942b-a62b-4ad6-84a3-c39b7e851104" providerId="ADAL" clId="{FBF5C34B-A4C9-4029-9759-AA965A1849E4}" dt="2024-09-25T08:51:40.822" v="984" actId="1076"/>
        <pc:sldMkLst>
          <pc:docMk/>
          <pc:sldMk cId="420665016" sldId="321"/>
        </pc:sldMkLst>
        <pc:spChg chg="del">
          <ac:chgData name="Eva Kalenská" userId="786a942b-a62b-4ad6-84a3-c39b7e851104" providerId="ADAL" clId="{FBF5C34B-A4C9-4029-9759-AA965A1849E4}" dt="2024-09-25T08:51:37.311" v="982" actId="478"/>
          <ac:spMkLst>
            <pc:docMk/>
            <pc:sldMk cId="420665016" sldId="321"/>
            <ac:spMk id="2" creationId="{95AD3C9C-EC07-17D6-A0E9-5BB6068BE2CB}"/>
          </ac:spMkLst>
        </pc:spChg>
        <pc:spChg chg="mod">
          <ac:chgData name="Eva Kalenská" userId="786a942b-a62b-4ad6-84a3-c39b7e851104" providerId="ADAL" clId="{FBF5C34B-A4C9-4029-9759-AA965A1849E4}" dt="2024-09-25T08:51:39.270" v="983" actId="1076"/>
          <ac:spMkLst>
            <pc:docMk/>
            <pc:sldMk cId="420665016" sldId="321"/>
            <ac:spMk id="6" creationId="{B11EC873-DB89-A90A-E018-4AC2D275D8C9}"/>
          </ac:spMkLst>
        </pc:spChg>
        <pc:spChg chg="mod">
          <ac:chgData name="Eva Kalenská" userId="786a942b-a62b-4ad6-84a3-c39b7e851104" providerId="ADAL" clId="{FBF5C34B-A4C9-4029-9759-AA965A1849E4}" dt="2024-09-25T08:45:11.861" v="894" actId="1076"/>
          <ac:spMkLst>
            <pc:docMk/>
            <pc:sldMk cId="420665016" sldId="321"/>
            <ac:spMk id="9" creationId="{3BA75CFE-FBC8-4526-5E7F-7F607C4B9922}"/>
          </ac:spMkLst>
        </pc:spChg>
        <pc:picChg chg="del">
          <ac:chgData name="Eva Kalenská" userId="786a942b-a62b-4ad6-84a3-c39b7e851104" providerId="ADAL" clId="{FBF5C34B-A4C9-4029-9759-AA965A1849E4}" dt="2024-09-25T08:41:00.446" v="846" actId="478"/>
          <ac:picMkLst>
            <pc:docMk/>
            <pc:sldMk cId="420665016" sldId="321"/>
            <ac:picMk id="5" creationId="{0AF006F8-5EC3-1B57-29F4-65AEF904EC2F}"/>
          </ac:picMkLst>
        </pc:picChg>
        <pc:picChg chg="add mod">
          <ac:chgData name="Eva Kalenská" userId="786a942b-a62b-4ad6-84a3-c39b7e851104" providerId="ADAL" clId="{FBF5C34B-A4C9-4029-9759-AA965A1849E4}" dt="2024-09-25T08:51:40.822" v="984" actId="1076"/>
          <ac:picMkLst>
            <pc:docMk/>
            <pc:sldMk cId="420665016" sldId="321"/>
            <ac:picMk id="7" creationId="{32B53F46-6144-1C1A-13EE-6AA66B80C9A9}"/>
          </ac:picMkLst>
        </pc:picChg>
        <pc:picChg chg="add mod modCrop">
          <ac:chgData name="Eva Kalenská" userId="786a942b-a62b-4ad6-84a3-c39b7e851104" providerId="ADAL" clId="{FBF5C34B-A4C9-4029-9759-AA965A1849E4}" dt="2024-09-25T08:46:14.791" v="906" actId="14100"/>
          <ac:picMkLst>
            <pc:docMk/>
            <pc:sldMk cId="420665016" sldId="321"/>
            <ac:picMk id="10" creationId="{DC6A896E-C155-EF9E-3D32-172C9F134DFA}"/>
          </ac:picMkLst>
        </pc:picChg>
        <pc:picChg chg="del">
          <ac:chgData name="Eva Kalenská" userId="786a942b-a62b-4ad6-84a3-c39b7e851104" providerId="ADAL" clId="{FBF5C34B-A4C9-4029-9759-AA965A1849E4}" dt="2024-09-25T08:41:01.195" v="847" actId="478"/>
          <ac:picMkLst>
            <pc:docMk/>
            <pc:sldMk cId="420665016" sldId="321"/>
            <ac:picMk id="12" creationId="{F03A6428-1DD4-7546-9157-2FDBA16AA0FA}"/>
          </ac:picMkLst>
        </pc:picChg>
        <pc:picChg chg="add mod modCrop">
          <ac:chgData name="Eva Kalenská" userId="786a942b-a62b-4ad6-84a3-c39b7e851104" providerId="ADAL" clId="{FBF5C34B-A4C9-4029-9759-AA965A1849E4}" dt="2024-09-25T08:46:55.058" v="919" actId="1076"/>
          <ac:picMkLst>
            <pc:docMk/>
            <pc:sldMk cId="420665016" sldId="321"/>
            <ac:picMk id="13" creationId="{3348D150-6761-D7D8-6135-985754392992}"/>
          </ac:picMkLst>
        </pc:picChg>
      </pc:sldChg>
      <pc:sldChg chg="add del">
        <pc:chgData name="Eva Kalenská" userId="786a942b-a62b-4ad6-84a3-c39b7e851104" providerId="ADAL" clId="{FBF5C34B-A4C9-4029-9759-AA965A1849E4}" dt="2024-09-25T08:47:01.949" v="920" actId="2696"/>
        <pc:sldMkLst>
          <pc:docMk/>
          <pc:sldMk cId="357040026" sldId="322"/>
        </pc:sldMkLst>
      </pc:sldChg>
      <pc:sldChg chg="addSp delSp modSp add mod">
        <pc:chgData name="Eva Kalenská" userId="786a942b-a62b-4ad6-84a3-c39b7e851104" providerId="ADAL" clId="{FBF5C34B-A4C9-4029-9759-AA965A1849E4}" dt="2024-09-25T08:52:36.227" v="1005" actId="1076"/>
        <pc:sldMkLst>
          <pc:docMk/>
          <pc:sldMk cId="439485066" sldId="322"/>
        </pc:sldMkLst>
        <pc:spChg chg="del">
          <ac:chgData name="Eva Kalenská" userId="786a942b-a62b-4ad6-84a3-c39b7e851104" providerId="ADAL" clId="{FBF5C34B-A4C9-4029-9759-AA965A1849E4}" dt="2024-09-25T08:51:46.023" v="985" actId="478"/>
          <ac:spMkLst>
            <pc:docMk/>
            <pc:sldMk cId="439485066" sldId="322"/>
            <ac:spMk id="2" creationId="{95AD3C9C-EC07-17D6-A0E9-5BB6068BE2CB}"/>
          </ac:spMkLst>
        </pc:spChg>
        <pc:spChg chg="mod">
          <ac:chgData name="Eva Kalenská" userId="786a942b-a62b-4ad6-84a3-c39b7e851104" providerId="ADAL" clId="{FBF5C34B-A4C9-4029-9759-AA965A1849E4}" dt="2024-09-25T08:52:13.408" v="996" actId="1076"/>
          <ac:spMkLst>
            <pc:docMk/>
            <pc:sldMk cId="439485066" sldId="322"/>
            <ac:spMk id="6" creationId="{B11EC873-DB89-A90A-E018-4AC2D275D8C9}"/>
          </ac:spMkLst>
        </pc:spChg>
        <pc:spChg chg="del">
          <ac:chgData name="Eva Kalenská" userId="786a942b-a62b-4ad6-84a3-c39b7e851104" providerId="ADAL" clId="{FBF5C34B-A4C9-4029-9759-AA965A1849E4}" dt="2024-09-25T08:47:27.717" v="928" actId="478"/>
          <ac:spMkLst>
            <pc:docMk/>
            <pc:sldMk cId="439485066" sldId="322"/>
            <ac:spMk id="9" creationId="{3BA75CFE-FBC8-4526-5E7F-7F607C4B9922}"/>
          </ac:spMkLst>
        </pc:spChg>
        <pc:spChg chg="add mod">
          <ac:chgData name="Eva Kalenská" userId="786a942b-a62b-4ad6-84a3-c39b7e851104" providerId="ADAL" clId="{FBF5C34B-A4C9-4029-9759-AA965A1849E4}" dt="2024-09-25T08:52:23.255" v="999" actId="1076"/>
          <ac:spMkLst>
            <pc:docMk/>
            <pc:sldMk cId="439485066" sldId="322"/>
            <ac:spMk id="11" creationId="{8B7A5604-307D-721F-A343-E4C82E9BE6CA}"/>
          </ac:spMkLst>
        </pc:spChg>
        <pc:picChg chg="del">
          <ac:chgData name="Eva Kalenská" userId="786a942b-a62b-4ad6-84a3-c39b7e851104" providerId="ADAL" clId="{FBF5C34B-A4C9-4029-9759-AA965A1849E4}" dt="2024-09-25T08:52:25.995" v="1001" actId="478"/>
          <ac:picMkLst>
            <pc:docMk/>
            <pc:sldMk cId="439485066" sldId="322"/>
            <ac:picMk id="4" creationId="{A3F25735-1C0F-5AC1-3A1D-A7651E54913A}"/>
          </ac:picMkLst>
        </pc:picChg>
        <pc:picChg chg="add mod">
          <ac:chgData name="Eva Kalenská" userId="786a942b-a62b-4ad6-84a3-c39b7e851104" providerId="ADAL" clId="{FBF5C34B-A4C9-4029-9759-AA965A1849E4}" dt="2024-09-25T08:52:31.580" v="1003" actId="14100"/>
          <ac:picMkLst>
            <pc:docMk/>
            <pc:sldMk cId="439485066" sldId="322"/>
            <ac:picMk id="5" creationId="{35A8DF60-0B58-E638-67E2-E9488E36EC22}"/>
          </ac:picMkLst>
        </pc:picChg>
        <pc:picChg chg="del">
          <ac:chgData name="Eva Kalenská" userId="786a942b-a62b-4ad6-84a3-c39b7e851104" providerId="ADAL" clId="{FBF5C34B-A4C9-4029-9759-AA965A1849E4}" dt="2024-09-25T08:47:25.679" v="927" actId="478"/>
          <ac:picMkLst>
            <pc:docMk/>
            <pc:sldMk cId="439485066" sldId="322"/>
            <ac:picMk id="7" creationId="{32B53F46-6144-1C1A-13EE-6AA66B80C9A9}"/>
          </ac:picMkLst>
        </pc:picChg>
        <pc:picChg chg="add mod">
          <ac:chgData name="Eva Kalenská" userId="786a942b-a62b-4ad6-84a3-c39b7e851104" providerId="ADAL" clId="{FBF5C34B-A4C9-4029-9759-AA965A1849E4}" dt="2024-09-25T08:52:36.227" v="1005" actId="1076"/>
          <ac:picMkLst>
            <pc:docMk/>
            <pc:sldMk cId="439485066" sldId="322"/>
            <ac:picMk id="8" creationId="{D86CBCDA-214A-D52E-0F2B-09B317558811}"/>
          </ac:picMkLst>
        </pc:picChg>
        <pc:picChg chg="del">
          <ac:chgData name="Eva Kalenská" userId="786a942b-a62b-4ad6-84a3-c39b7e851104" providerId="ADAL" clId="{FBF5C34B-A4C9-4029-9759-AA965A1849E4}" dt="2024-09-25T08:47:28.388" v="929" actId="478"/>
          <ac:picMkLst>
            <pc:docMk/>
            <pc:sldMk cId="439485066" sldId="322"/>
            <ac:picMk id="10" creationId="{DC6A896E-C155-EF9E-3D32-172C9F134DFA}"/>
          </ac:picMkLst>
        </pc:picChg>
        <pc:picChg chg="del">
          <ac:chgData name="Eva Kalenská" userId="786a942b-a62b-4ad6-84a3-c39b7e851104" providerId="ADAL" clId="{FBF5C34B-A4C9-4029-9759-AA965A1849E4}" dt="2024-09-25T08:47:29.090" v="930" actId="478"/>
          <ac:picMkLst>
            <pc:docMk/>
            <pc:sldMk cId="439485066" sldId="322"/>
            <ac:picMk id="13" creationId="{3348D150-6761-D7D8-6135-985754392992}"/>
          </ac:picMkLst>
        </pc:picChg>
      </pc:sldChg>
      <pc:sldChg chg="addSp delSp modSp add del mod">
        <pc:chgData name="Eva Kalenská" userId="786a942b-a62b-4ad6-84a3-c39b7e851104" providerId="ADAL" clId="{FBF5C34B-A4C9-4029-9759-AA965A1849E4}" dt="2024-09-25T08:52:43.286" v="1006" actId="2696"/>
        <pc:sldMkLst>
          <pc:docMk/>
          <pc:sldMk cId="4029075578" sldId="323"/>
        </pc:sldMkLst>
        <pc:spChg chg="del">
          <ac:chgData name="Eva Kalenská" userId="786a942b-a62b-4ad6-84a3-c39b7e851104" providerId="ADAL" clId="{FBF5C34B-A4C9-4029-9759-AA965A1849E4}" dt="2024-09-25T08:51:56.927" v="991" actId="478"/>
          <ac:spMkLst>
            <pc:docMk/>
            <pc:sldMk cId="4029075578" sldId="323"/>
            <ac:spMk id="2" creationId="{95AD3C9C-EC07-17D6-A0E9-5BB6068BE2CB}"/>
          </ac:spMkLst>
        </pc:spChg>
        <pc:spChg chg="mod">
          <ac:chgData name="Eva Kalenská" userId="786a942b-a62b-4ad6-84a3-c39b7e851104" providerId="ADAL" clId="{FBF5C34B-A4C9-4029-9759-AA965A1849E4}" dt="2024-09-25T08:48:26.512" v="941" actId="5793"/>
          <ac:spMkLst>
            <pc:docMk/>
            <pc:sldMk cId="4029075578" sldId="323"/>
            <ac:spMk id="6" creationId="{B11EC873-DB89-A90A-E018-4AC2D275D8C9}"/>
          </ac:spMkLst>
        </pc:spChg>
        <pc:picChg chg="del">
          <ac:chgData name="Eva Kalenská" userId="786a942b-a62b-4ad6-84a3-c39b7e851104" providerId="ADAL" clId="{FBF5C34B-A4C9-4029-9759-AA965A1849E4}" dt="2024-09-25T08:48:28.419" v="942" actId="478"/>
          <ac:picMkLst>
            <pc:docMk/>
            <pc:sldMk cId="4029075578" sldId="323"/>
            <ac:picMk id="5" creationId="{35A8DF60-0B58-E638-67E2-E9488E36EC22}"/>
          </ac:picMkLst>
        </pc:picChg>
        <pc:picChg chg="add mod">
          <ac:chgData name="Eva Kalenská" userId="786a942b-a62b-4ad6-84a3-c39b7e851104" providerId="ADAL" clId="{FBF5C34B-A4C9-4029-9759-AA965A1849E4}" dt="2024-09-25T08:49:06.388" v="950" actId="1076"/>
          <ac:picMkLst>
            <pc:docMk/>
            <pc:sldMk cId="4029075578" sldId="323"/>
            <ac:picMk id="7" creationId="{31BCAC28-7D3D-9D16-B3A5-DBEEA66FF8BA}"/>
          </ac:picMkLst>
        </pc:picChg>
      </pc:sldChg>
      <pc:sldChg chg="addSp delSp modSp add mod">
        <pc:chgData name="Eva Kalenská" userId="786a942b-a62b-4ad6-84a3-c39b7e851104" providerId="ADAL" clId="{FBF5C34B-A4C9-4029-9759-AA965A1849E4}" dt="2024-09-25T08:52:59.824" v="1012" actId="1076"/>
        <pc:sldMkLst>
          <pc:docMk/>
          <pc:sldMk cId="1483909394" sldId="324"/>
        </pc:sldMkLst>
        <pc:spChg chg="del">
          <ac:chgData name="Eva Kalenská" userId="786a942b-a62b-4ad6-84a3-c39b7e851104" providerId="ADAL" clId="{FBF5C34B-A4C9-4029-9759-AA965A1849E4}" dt="2024-09-25T08:52:46.613" v="1007" actId="478"/>
          <ac:spMkLst>
            <pc:docMk/>
            <pc:sldMk cId="1483909394" sldId="324"/>
            <ac:spMk id="2" creationId="{95AD3C9C-EC07-17D6-A0E9-5BB6068BE2CB}"/>
          </ac:spMkLst>
        </pc:spChg>
        <pc:spChg chg="mod">
          <ac:chgData name="Eva Kalenská" userId="786a942b-a62b-4ad6-84a3-c39b7e851104" providerId="ADAL" clId="{FBF5C34B-A4C9-4029-9759-AA965A1849E4}" dt="2024-09-25T08:52:48.519" v="1008" actId="1076"/>
          <ac:spMkLst>
            <pc:docMk/>
            <pc:sldMk cId="1483909394" sldId="324"/>
            <ac:spMk id="6" creationId="{B11EC873-DB89-A90A-E018-4AC2D275D8C9}"/>
          </ac:spMkLst>
        </pc:spChg>
        <pc:picChg chg="mod">
          <ac:chgData name="Eva Kalenská" userId="786a942b-a62b-4ad6-84a3-c39b7e851104" providerId="ADAL" clId="{FBF5C34B-A4C9-4029-9759-AA965A1849E4}" dt="2024-09-25T08:49:58.191" v="963" actId="1076"/>
          <ac:picMkLst>
            <pc:docMk/>
            <pc:sldMk cId="1483909394" sldId="324"/>
            <ac:picMk id="4" creationId="{A3F25735-1C0F-5AC1-3A1D-A7651E54913A}"/>
          </ac:picMkLst>
        </pc:picChg>
        <pc:picChg chg="add mod">
          <ac:chgData name="Eva Kalenská" userId="786a942b-a62b-4ad6-84a3-c39b7e851104" providerId="ADAL" clId="{FBF5C34B-A4C9-4029-9759-AA965A1849E4}" dt="2024-09-25T08:52:50.742" v="1009" actId="1076"/>
          <ac:picMkLst>
            <pc:docMk/>
            <pc:sldMk cId="1483909394" sldId="324"/>
            <ac:picMk id="5" creationId="{13AFCC7E-4703-D9C9-C92D-443A60627052}"/>
          </ac:picMkLst>
        </pc:picChg>
        <pc:picChg chg="del">
          <ac:chgData name="Eva Kalenská" userId="786a942b-a62b-4ad6-84a3-c39b7e851104" providerId="ADAL" clId="{FBF5C34B-A4C9-4029-9759-AA965A1849E4}" dt="2024-09-25T08:49:12.654" v="952" actId="478"/>
          <ac:picMkLst>
            <pc:docMk/>
            <pc:sldMk cId="1483909394" sldId="324"/>
            <ac:picMk id="7" creationId="{31BCAC28-7D3D-9D16-B3A5-DBEEA66FF8BA}"/>
          </ac:picMkLst>
        </pc:picChg>
        <pc:picChg chg="add mod">
          <ac:chgData name="Eva Kalenská" userId="786a942b-a62b-4ad6-84a3-c39b7e851104" providerId="ADAL" clId="{FBF5C34B-A4C9-4029-9759-AA965A1849E4}" dt="2024-09-25T08:52:59.824" v="1012" actId="1076"/>
          <ac:picMkLst>
            <pc:docMk/>
            <pc:sldMk cId="1483909394" sldId="324"/>
            <ac:picMk id="14" creationId="{3B44F705-3791-331C-7FE5-CECFD3562360}"/>
          </ac:picMkLst>
        </pc:picChg>
      </pc:sldChg>
      <pc:sldChg chg="addSp delSp modSp add del mod">
        <pc:chgData name="Eva Kalenská" userId="786a942b-a62b-4ad6-84a3-c39b7e851104" providerId="ADAL" clId="{FBF5C34B-A4C9-4029-9759-AA965A1849E4}" dt="2024-09-26T08:14:50.678" v="2997" actId="2696"/>
        <pc:sldMkLst>
          <pc:docMk/>
          <pc:sldMk cId="640349014" sldId="325"/>
        </pc:sldMkLst>
        <pc:spChg chg="del mod">
          <ac:chgData name="Eva Kalenská" userId="786a942b-a62b-4ad6-84a3-c39b7e851104" providerId="ADAL" clId="{FBF5C34B-A4C9-4029-9759-AA965A1849E4}" dt="2024-09-25T08:59:23.174" v="1060" actId="478"/>
          <ac:spMkLst>
            <pc:docMk/>
            <pc:sldMk cId="640349014" sldId="325"/>
            <ac:spMk id="2" creationId="{00613B60-631F-B231-520E-9B935751BB4A}"/>
          </ac:spMkLst>
        </pc:spChg>
        <pc:spChg chg="mod">
          <ac:chgData name="Eva Kalenská" userId="786a942b-a62b-4ad6-84a3-c39b7e851104" providerId="ADAL" clId="{FBF5C34B-A4C9-4029-9759-AA965A1849E4}" dt="2024-09-25T08:59:25.451" v="1061" actId="1076"/>
          <ac:spMkLst>
            <pc:docMk/>
            <pc:sldMk cId="640349014" sldId="325"/>
            <ac:spMk id="3" creationId="{F7E09938-EEC9-3177-EC0A-614F0275EDEA}"/>
          </ac:spMkLst>
        </pc:spChg>
        <pc:picChg chg="del">
          <ac:chgData name="Eva Kalenská" userId="786a942b-a62b-4ad6-84a3-c39b7e851104" providerId="ADAL" clId="{FBF5C34B-A4C9-4029-9759-AA965A1849E4}" dt="2024-09-25T08:59:07.479" v="1022" actId="478"/>
          <ac:picMkLst>
            <pc:docMk/>
            <pc:sldMk cId="640349014" sldId="325"/>
            <ac:picMk id="4" creationId="{ADBCE89F-D355-2D9E-630E-0A011972F28B}"/>
          </ac:picMkLst>
        </pc:picChg>
        <pc:picChg chg="add mod">
          <ac:chgData name="Eva Kalenská" userId="786a942b-a62b-4ad6-84a3-c39b7e851104" providerId="ADAL" clId="{FBF5C34B-A4C9-4029-9759-AA965A1849E4}" dt="2024-09-25T08:59:28.860" v="1062"/>
          <ac:picMkLst>
            <pc:docMk/>
            <pc:sldMk cId="640349014" sldId="325"/>
            <ac:picMk id="5" creationId="{B3826CE6-F9DF-0517-9445-40BA576AFE7F}"/>
          </ac:picMkLst>
        </pc:picChg>
      </pc:sldChg>
      <pc:sldChg chg="new del">
        <pc:chgData name="Eva Kalenská" userId="786a942b-a62b-4ad6-84a3-c39b7e851104" providerId="ADAL" clId="{FBF5C34B-A4C9-4029-9759-AA965A1849E4}" dt="2024-09-25T08:58:58.330" v="1017" actId="2696"/>
        <pc:sldMkLst>
          <pc:docMk/>
          <pc:sldMk cId="3505274565" sldId="325"/>
        </pc:sldMkLst>
      </pc:sldChg>
      <pc:sldChg chg="modSp add mod">
        <pc:chgData name="Eva Kalenská" userId="786a942b-a62b-4ad6-84a3-c39b7e851104" providerId="ADAL" clId="{FBF5C34B-A4C9-4029-9759-AA965A1849E4}" dt="2024-09-26T08:42:45.922" v="3961" actId="113"/>
        <pc:sldMkLst>
          <pc:docMk/>
          <pc:sldMk cId="4085428795" sldId="325"/>
        </pc:sldMkLst>
        <pc:spChg chg="mod">
          <ac:chgData name="Eva Kalenská" userId="786a942b-a62b-4ad6-84a3-c39b7e851104" providerId="ADAL" clId="{FBF5C34B-A4C9-4029-9759-AA965A1849E4}" dt="2024-09-26T08:36:13.432" v="3404" actId="20577"/>
          <ac:spMkLst>
            <pc:docMk/>
            <pc:sldMk cId="4085428795" sldId="325"/>
            <ac:spMk id="2" creationId="{D598D73B-BA16-EE66-3C2E-788A6C88666F}"/>
          </ac:spMkLst>
        </pc:spChg>
        <pc:spChg chg="mod">
          <ac:chgData name="Eva Kalenská" userId="786a942b-a62b-4ad6-84a3-c39b7e851104" providerId="ADAL" clId="{FBF5C34B-A4C9-4029-9759-AA965A1849E4}" dt="2024-09-26T08:42:45.922" v="3961" actId="113"/>
          <ac:spMkLst>
            <pc:docMk/>
            <pc:sldMk cId="4085428795" sldId="325"/>
            <ac:spMk id="3" creationId="{316821AD-AEF2-91E7-FE05-DD95F88F08DE}"/>
          </ac:spMkLst>
        </pc:spChg>
      </pc:sldChg>
      <pc:sldChg chg="new del">
        <pc:chgData name="Eva Kalenská" userId="786a942b-a62b-4ad6-84a3-c39b7e851104" providerId="ADAL" clId="{FBF5C34B-A4C9-4029-9759-AA965A1849E4}" dt="2024-09-26T07:52:57.169" v="2314" actId="680"/>
        <pc:sldMkLst>
          <pc:docMk/>
          <pc:sldMk cId="3250962478" sldId="326"/>
        </pc:sldMkLst>
      </pc:sldChg>
    </pc:docChg>
  </pc:docChgLst>
  <pc:docChgLst>
    <pc:chgData name="Jana Štěpánková" userId="d6ab5fe5-8b85-4ce8-920d-6ac64a91030a" providerId="ADAL" clId="{794CBF69-CDFD-4BDF-8FEE-A0A28431EAA7}"/>
    <pc:docChg chg="custSel modSld">
      <pc:chgData name="Jana Štěpánková" userId="d6ab5fe5-8b85-4ce8-920d-6ac64a91030a" providerId="ADAL" clId="{794CBF69-CDFD-4BDF-8FEE-A0A28431EAA7}" dt="2023-03-23T11:23:40.954" v="42" actId="20577"/>
      <pc:docMkLst>
        <pc:docMk/>
      </pc:docMkLst>
      <pc:sldChg chg="modSp mod">
        <pc:chgData name="Jana Štěpánková" userId="d6ab5fe5-8b85-4ce8-920d-6ac64a91030a" providerId="ADAL" clId="{794CBF69-CDFD-4BDF-8FEE-A0A28431EAA7}" dt="2023-03-23T11:23:40.954" v="42" actId="20577"/>
        <pc:sldMkLst>
          <pc:docMk/>
          <pc:sldMk cId="2547116737" sldId="287"/>
        </pc:sldMkLst>
        <pc:spChg chg="mod">
          <ac:chgData name="Jana Štěpánková" userId="d6ab5fe5-8b85-4ce8-920d-6ac64a91030a" providerId="ADAL" clId="{794CBF69-CDFD-4BDF-8FEE-A0A28431EAA7}" dt="2023-03-23T11:23:40.954" v="42" actId="20577"/>
          <ac:spMkLst>
            <pc:docMk/>
            <pc:sldMk cId="2547116737" sldId="287"/>
            <ac:spMk id="2" creationId="{5414E01C-FA4E-A2B9-434F-CE4CCFE97D8E}"/>
          </ac:spMkLst>
        </pc:spChg>
      </pc:sldChg>
      <pc:sldChg chg="modSp mod">
        <pc:chgData name="Jana Štěpánková" userId="d6ab5fe5-8b85-4ce8-920d-6ac64a91030a" providerId="ADAL" clId="{794CBF69-CDFD-4BDF-8FEE-A0A28431EAA7}" dt="2023-03-23T11:21:19.711" v="41" actId="20577"/>
        <pc:sldMkLst>
          <pc:docMk/>
          <pc:sldMk cId="2425737546" sldId="290"/>
        </pc:sldMkLst>
        <pc:spChg chg="mod">
          <ac:chgData name="Jana Štěpánková" userId="d6ab5fe5-8b85-4ce8-920d-6ac64a91030a" providerId="ADAL" clId="{794CBF69-CDFD-4BDF-8FEE-A0A28431EAA7}" dt="2023-03-23T11:21:19.711" v="41" actId="20577"/>
          <ac:spMkLst>
            <pc:docMk/>
            <pc:sldMk cId="2425737546" sldId="290"/>
            <ac:spMk id="3" creationId="{5CC8E543-4B1F-8803-4551-A845A887EA53}"/>
          </ac:spMkLst>
        </pc:spChg>
      </pc:sldChg>
    </pc:docChg>
  </pc:docChgLst>
  <pc:docChgLst>
    <pc:chgData name="Eva Kalenská" userId="786a942b-a62b-4ad6-84a3-c39b7e851104" providerId="ADAL" clId="{C88273BD-75B8-4E4A-B6E0-EC45AAD26EFD}"/>
    <pc:docChg chg="undo redo custSel addSld delSld modSld sldOrd">
      <pc:chgData name="Eva Kalenská" userId="786a942b-a62b-4ad6-84a3-c39b7e851104" providerId="ADAL" clId="{C88273BD-75B8-4E4A-B6E0-EC45AAD26EFD}" dt="2023-03-29T11:24:38.745" v="432" actId="1076"/>
      <pc:docMkLst>
        <pc:docMk/>
      </pc:docMkLst>
      <pc:sldChg chg="del">
        <pc:chgData name="Eva Kalenská" userId="786a942b-a62b-4ad6-84a3-c39b7e851104" providerId="ADAL" clId="{C88273BD-75B8-4E4A-B6E0-EC45AAD26EFD}" dt="2023-03-28T14:37:21.078" v="0" actId="2696"/>
        <pc:sldMkLst>
          <pc:docMk/>
          <pc:sldMk cId="3328392576" sldId="267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1066541842" sldId="270"/>
        </pc:sldMkLst>
      </pc:sldChg>
      <pc:sldChg chg="del">
        <pc:chgData name="Eva Kalenská" userId="786a942b-a62b-4ad6-84a3-c39b7e851104" providerId="ADAL" clId="{C88273BD-75B8-4E4A-B6E0-EC45AAD26EFD}" dt="2023-03-28T14:37:23.851" v="1" actId="2696"/>
        <pc:sldMkLst>
          <pc:docMk/>
          <pc:sldMk cId="2194755394" sldId="271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2128970139" sldId="272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3949955877" sldId="273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1552929559" sldId="274"/>
        </pc:sldMkLst>
      </pc:sldChg>
      <pc:sldChg chg="modSp mod">
        <pc:chgData name="Eva Kalenská" userId="786a942b-a62b-4ad6-84a3-c39b7e851104" providerId="ADAL" clId="{C88273BD-75B8-4E4A-B6E0-EC45AAD26EFD}" dt="2023-03-29T10:59:37.994" v="344" actId="123"/>
        <pc:sldMkLst>
          <pc:docMk/>
          <pc:sldMk cId="3404392296" sldId="276"/>
        </pc:sldMkLst>
        <pc:spChg chg="mod">
          <ac:chgData name="Eva Kalenská" userId="786a942b-a62b-4ad6-84a3-c39b7e851104" providerId="ADAL" clId="{C88273BD-75B8-4E4A-B6E0-EC45AAD26EFD}" dt="2023-03-29T10:59:37.994" v="344" actId="123"/>
          <ac:spMkLst>
            <pc:docMk/>
            <pc:sldMk cId="3404392296" sldId="276"/>
            <ac:spMk id="3" creationId="{5330ADF2-B58E-4455-90F1-DF0079DD45A4}"/>
          </ac:spMkLst>
        </pc:spChg>
      </pc:sldChg>
      <pc:sldChg chg="del">
        <pc:chgData name="Eva Kalenská" userId="786a942b-a62b-4ad6-84a3-c39b7e851104" providerId="ADAL" clId="{C88273BD-75B8-4E4A-B6E0-EC45AAD26EFD}" dt="2023-03-28T14:37:25.656" v="2" actId="2696"/>
        <pc:sldMkLst>
          <pc:docMk/>
          <pc:sldMk cId="1939790167" sldId="279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726360195" sldId="280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3013227232" sldId="281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3545396488" sldId="282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4260071462" sldId="283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3672035740" sldId="284"/>
        </pc:sldMkLst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3655468974" sldId="285"/>
        </pc:sldMkLst>
      </pc:sldChg>
      <pc:sldChg chg="modSp mod">
        <pc:chgData name="Eva Kalenská" userId="786a942b-a62b-4ad6-84a3-c39b7e851104" providerId="ADAL" clId="{C88273BD-75B8-4E4A-B6E0-EC45AAD26EFD}" dt="2023-03-29T11:14:08.908" v="377" actId="255"/>
        <pc:sldMkLst>
          <pc:docMk/>
          <pc:sldMk cId="4114211495" sldId="286"/>
        </pc:sldMkLst>
        <pc:spChg chg="mod">
          <ac:chgData name="Eva Kalenská" userId="786a942b-a62b-4ad6-84a3-c39b7e851104" providerId="ADAL" clId="{C88273BD-75B8-4E4A-B6E0-EC45AAD26EFD}" dt="2023-03-29T11:14:08.908" v="377" actId="255"/>
          <ac:spMkLst>
            <pc:docMk/>
            <pc:sldMk cId="4114211495" sldId="286"/>
            <ac:spMk id="3" creationId="{FCC46BCA-21E1-5825-30E7-5815CEBE4263}"/>
          </ac:spMkLst>
        </pc:spChg>
      </pc:sldChg>
      <pc:sldChg chg="addSp delSp modSp mod ord">
        <pc:chgData name="Eva Kalenská" userId="786a942b-a62b-4ad6-84a3-c39b7e851104" providerId="ADAL" clId="{C88273BD-75B8-4E4A-B6E0-EC45AAD26EFD}" dt="2023-03-29T10:30:05.458" v="327" actId="478"/>
        <pc:sldMkLst>
          <pc:docMk/>
          <pc:sldMk cId="2548278945" sldId="288"/>
        </pc:sldMkLst>
        <pc:spChg chg="add del mod">
          <ac:chgData name="Eva Kalenská" userId="786a942b-a62b-4ad6-84a3-c39b7e851104" providerId="ADAL" clId="{C88273BD-75B8-4E4A-B6E0-EC45AAD26EFD}" dt="2023-03-29T10:30:04.455" v="326" actId="478"/>
          <ac:spMkLst>
            <pc:docMk/>
            <pc:sldMk cId="2548278945" sldId="288"/>
            <ac:spMk id="8" creationId="{ED0A7334-EBE4-0889-3A70-E0C71CE2ED42}"/>
          </ac:spMkLst>
        </pc:spChg>
        <pc:spChg chg="mod">
          <ac:chgData name="Eva Kalenská" userId="786a942b-a62b-4ad6-84a3-c39b7e851104" providerId="ADAL" clId="{C88273BD-75B8-4E4A-B6E0-EC45AAD26EFD}" dt="2023-03-29T10:29:56.365" v="317" actId="1076"/>
          <ac:spMkLst>
            <pc:docMk/>
            <pc:sldMk cId="2548278945" sldId="288"/>
            <ac:spMk id="10" creationId="{C6670D66-8FDC-B5C5-0F45-54ACB6A0323F}"/>
          </ac:spMkLst>
        </pc:spChg>
        <pc:picChg chg="del mod modCrop">
          <ac:chgData name="Eva Kalenská" userId="786a942b-a62b-4ad6-84a3-c39b7e851104" providerId="ADAL" clId="{C88273BD-75B8-4E4A-B6E0-EC45AAD26EFD}" dt="2023-03-29T10:30:05.458" v="327" actId="478"/>
          <ac:picMkLst>
            <pc:docMk/>
            <pc:sldMk cId="2548278945" sldId="288"/>
            <ac:picMk id="7" creationId="{7AFDD42A-0F71-6C67-EFE5-214A4E45EF1D}"/>
          </ac:picMkLst>
        </pc:picChg>
        <pc:picChg chg="mod">
          <ac:chgData name="Eva Kalenská" userId="786a942b-a62b-4ad6-84a3-c39b7e851104" providerId="ADAL" clId="{C88273BD-75B8-4E4A-B6E0-EC45AAD26EFD}" dt="2023-03-29T10:29:57.683" v="320" actId="14100"/>
          <ac:picMkLst>
            <pc:docMk/>
            <pc:sldMk cId="2548278945" sldId="288"/>
            <ac:picMk id="15" creationId="{D93A6306-A816-BBFA-E63B-C9A6100F2679}"/>
          </ac:picMkLst>
        </pc:picChg>
        <pc:picChg chg="mod">
          <ac:chgData name="Eva Kalenská" userId="786a942b-a62b-4ad6-84a3-c39b7e851104" providerId="ADAL" clId="{C88273BD-75B8-4E4A-B6E0-EC45AAD26EFD}" dt="2023-03-29T10:29:56.011" v="316" actId="1076"/>
          <ac:picMkLst>
            <pc:docMk/>
            <pc:sldMk cId="2548278945" sldId="288"/>
            <ac:picMk id="19" creationId="{50612D12-2BEE-9EE6-2377-F823156A935E}"/>
          </ac:picMkLst>
        </pc:picChg>
      </pc:sldChg>
      <pc:sldChg chg="modSp mod">
        <pc:chgData name="Eva Kalenská" userId="786a942b-a62b-4ad6-84a3-c39b7e851104" providerId="ADAL" clId="{C88273BD-75B8-4E4A-B6E0-EC45AAD26EFD}" dt="2023-03-28T14:38:25.944" v="10" actId="1076"/>
        <pc:sldMkLst>
          <pc:docMk/>
          <pc:sldMk cId="1897302604" sldId="289"/>
        </pc:sldMkLst>
        <pc:graphicFrameChg chg="mod">
          <ac:chgData name="Eva Kalenská" userId="786a942b-a62b-4ad6-84a3-c39b7e851104" providerId="ADAL" clId="{C88273BD-75B8-4E4A-B6E0-EC45AAD26EFD}" dt="2023-03-28T14:38:25.944" v="10" actId="1076"/>
          <ac:graphicFrameMkLst>
            <pc:docMk/>
            <pc:sldMk cId="1897302604" sldId="289"/>
            <ac:graphicFrameMk id="6" creationId="{BAC404D4-402A-8719-A9F1-D6E11D9B8FDA}"/>
          </ac:graphicFrameMkLst>
        </pc:graphicFrameChg>
      </pc:sldChg>
      <pc:sldChg chg="addSp delSp modSp mod">
        <pc:chgData name="Eva Kalenská" userId="786a942b-a62b-4ad6-84a3-c39b7e851104" providerId="ADAL" clId="{C88273BD-75B8-4E4A-B6E0-EC45AAD26EFD}" dt="2023-03-29T11:24:38.745" v="432" actId="1076"/>
        <pc:sldMkLst>
          <pc:docMk/>
          <pc:sldMk cId="1657732411" sldId="293"/>
        </pc:sldMkLst>
        <pc:spChg chg="mod">
          <ac:chgData name="Eva Kalenská" userId="786a942b-a62b-4ad6-84a3-c39b7e851104" providerId="ADAL" clId="{C88273BD-75B8-4E4A-B6E0-EC45AAD26EFD}" dt="2023-03-29T11:23:53.389" v="425" actId="1076"/>
          <ac:spMkLst>
            <pc:docMk/>
            <pc:sldMk cId="1657732411" sldId="293"/>
            <ac:spMk id="3" creationId="{5330ADF2-B58E-4455-90F1-DF0079DD45A4}"/>
          </ac:spMkLst>
        </pc:spChg>
        <pc:picChg chg="del">
          <ac:chgData name="Eva Kalenská" userId="786a942b-a62b-4ad6-84a3-c39b7e851104" providerId="ADAL" clId="{C88273BD-75B8-4E4A-B6E0-EC45AAD26EFD}" dt="2023-03-29T10:59:02.959" v="335" actId="478"/>
          <ac:picMkLst>
            <pc:docMk/>
            <pc:sldMk cId="1657732411" sldId="293"/>
            <ac:picMk id="6" creationId="{02F5BC2B-F455-457E-9EE0-8F3A9723FC29}"/>
          </ac:picMkLst>
        </pc:picChg>
        <pc:picChg chg="add mod">
          <ac:chgData name="Eva Kalenská" userId="786a942b-a62b-4ad6-84a3-c39b7e851104" providerId="ADAL" clId="{C88273BD-75B8-4E4A-B6E0-EC45AAD26EFD}" dt="2023-03-29T11:24:38.745" v="432" actId="1076"/>
          <ac:picMkLst>
            <pc:docMk/>
            <pc:sldMk cId="1657732411" sldId="293"/>
            <ac:picMk id="7" creationId="{F8B15C60-3009-9299-590B-ABD36DAE1272}"/>
          </ac:picMkLst>
        </pc:picChg>
        <pc:picChg chg="del">
          <ac:chgData name="Eva Kalenská" userId="786a942b-a62b-4ad6-84a3-c39b7e851104" providerId="ADAL" clId="{C88273BD-75B8-4E4A-B6E0-EC45AAD26EFD}" dt="2023-03-29T10:59:02.474" v="334" actId="478"/>
          <ac:picMkLst>
            <pc:docMk/>
            <pc:sldMk cId="1657732411" sldId="293"/>
            <ac:picMk id="9" creationId="{2E1685C2-D2B1-293B-A2E5-C3CFA8BA67FD}"/>
          </ac:picMkLst>
        </pc:picChg>
      </pc:sldChg>
      <pc:sldChg chg="del">
        <pc:chgData name="Eva Kalenská" userId="786a942b-a62b-4ad6-84a3-c39b7e851104" providerId="ADAL" clId="{C88273BD-75B8-4E4A-B6E0-EC45AAD26EFD}" dt="2023-03-28T14:37:39.573" v="3" actId="2696"/>
        <pc:sldMkLst>
          <pc:docMk/>
          <pc:sldMk cId="2618971374" sldId="294"/>
        </pc:sldMkLst>
      </pc:sldChg>
      <pc:sldChg chg="addSp delSp modSp add del mod setBg">
        <pc:chgData name="Eva Kalenská" userId="786a942b-a62b-4ad6-84a3-c39b7e851104" providerId="ADAL" clId="{C88273BD-75B8-4E4A-B6E0-EC45AAD26EFD}" dt="2023-03-29T10:55:58.502" v="328" actId="2696"/>
        <pc:sldMkLst>
          <pc:docMk/>
          <pc:sldMk cId="338386524" sldId="296"/>
        </pc:sldMkLst>
        <pc:spChg chg="mod">
          <ac:chgData name="Eva Kalenská" userId="786a942b-a62b-4ad6-84a3-c39b7e851104" providerId="ADAL" clId="{C88273BD-75B8-4E4A-B6E0-EC45AAD26EFD}" dt="2023-03-29T10:08:14.109" v="160" actId="26606"/>
          <ac:spMkLst>
            <pc:docMk/>
            <pc:sldMk cId="338386524" sldId="296"/>
            <ac:spMk id="2" creationId="{9AFF1D50-08DA-50DD-B567-81BC4A2750E6}"/>
          </ac:spMkLst>
        </pc:spChg>
        <pc:spChg chg="add mod ord">
          <ac:chgData name="Eva Kalenská" userId="786a942b-a62b-4ad6-84a3-c39b7e851104" providerId="ADAL" clId="{C88273BD-75B8-4E4A-B6E0-EC45AAD26EFD}" dt="2023-03-29T10:08:24.601" v="164" actId="12"/>
          <ac:spMkLst>
            <pc:docMk/>
            <pc:sldMk cId="338386524" sldId="296"/>
            <ac:spMk id="3" creationId="{DB702ED1-DE70-C476-4B7E-D2CAD6B7BE0F}"/>
          </ac:spMkLst>
        </pc:spChg>
        <pc:spChg chg="del mod">
          <ac:chgData name="Eva Kalenská" userId="786a942b-a62b-4ad6-84a3-c39b7e851104" providerId="ADAL" clId="{C88273BD-75B8-4E4A-B6E0-EC45AAD26EFD}" dt="2023-03-29T09:31:15.787" v="17" actId="478"/>
          <ac:spMkLst>
            <pc:docMk/>
            <pc:sldMk cId="338386524" sldId="296"/>
            <ac:spMk id="8" creationId="{ED0A7334-EBE4-0889-3A70-E0C71CE2ED42}"/>
          </ac:spMkLst>
        </pc:spChg>
        <pc:spChg chg="add del">
          <ac:chgData name="Eva Kalenská" userId="786a942b-a62b-4ad6-84a3-c39b7e851104" providerId="ADAL" clId="{C88273BD-75B8-4E4A-B6E0-EC45AAD26EFD}" dt="2023-03-29T10:08:14.109" v="160" actId="26606"/>
          <ac:spMkLst>
            <pc:docMk/>
            <pc:sldMk cId="338386524" sldId="296"/>
            <ac:spMk id="9" creationId="{E5BBB0F9-6A59-4D02-A9C7-A2D6516684CE}"/>
          </ac:spMkLst>
        </pc:spChg>
        <pc:spChg chg="del mod">
          <ac:chgData name="Eva Kalenská" userId="786a942b-a62b-4ad6-84a3-c39b7e851104" providerId="ADAL" clId="{C88273BD-75B8-4E4A-B6E0-EC45AAD26EFD}" dt="2023-03-29T09:31:13.667" v="16" actId="478"/>
          <ac:spMkLst>
            <pc:docMk/>
            <pc:sldMk cId="338386524" sldId="296"/>
            <ac:spMk id="10" creationId="{C6670D66-8FDC-B5C5-0F45-54ACB6A0323F}"/>
          </ac:spMkLst>
        </pc:spChg>
        <pc:spChg chg="add del">
          <ac:chgData name="Eva Kalenská" userId="786a942b-a62b-4ad6-84a3-c39b7e851104" providerId="ADAL" clId="{C88273BD-75B8-4E4A-B6E0-EC45AAD26EFD}" dt="2023-03-29T10:08:14.109" v="160" actId="26606"/>
          <ac:spMkLst>
            <pc:docMk/>
            <pc:sldMk cId="338386524" sldId="296"/>
            <ac:spMk id="11" creationId="{E45CA849-654C-4173-AD99-B3A2528275F5}"/>
          </ac:spMkLst>
        </pc:spChg>
        <pc:spChg chg="add del">
          <ac:chgData name="Eva Kalenská" userId="786a942b-a62b-4ad6-84a3-c39b7e851104" providerId="ADAL" clId="{C88273BD-75B8-4E4A-B6E0-EC45AAD26EFD}" dt="2023-03-29T10:08:14.109" v="160" actId="26606"/>
          <ac:spMkLst>
            <pc:docMk/>
            <pc:sldMk cId="338386524" sldId="296"/>
            <ac:spMk id="13" creationId="{3E23A947-2D45-4208-AE2B-64948C87A3EB}"/>
          </ac:spMkLst>
        </pc:spChg>
        <pc:picChg chg="ord">
          <ac:chgData name="Eva Kalenská" userId="786a942b-a62b-4ad6-84a3-c39b7e851104" providerId="ADAL" clId="{C88273BD-75B8-4E4A-B6E0-EC45AAD26EFD}" dt="2023-03-29T10:08:14.109" v="160" actId="26606"/>
          <ac:picMkLst>
            <pc:docMk/>
            <pc:sldMk cId="338386524" sldId="296"/>
            <ac:picMk id="4" creationId="{CB5A2CF3-55A2-6720-0F86-20C5046CF975}"/>
          </ac:picMkLst>
        </pc:picChg>
        <pc:picChg chg="add mod">
          <ac:chgData name="Eva Kalenská" userId="786a942b-a62b-4ad6-84a3-c39b7e851104" providerId="ADAL" clId="{C88273BD-75B8-4E4A-B6E0-EC45AAD26EFD}" dt="2023-03-29T10:08:19.041" v="162" actId="1076"/>
          <ac:picMkLst>
            <pc:docMk/>
            <pc:sldMk cId="338386524" sldId="296"/>
            <ac:picMk id="6" creationId="{92002791-7ACB-C9ED-A2E7-AE2E1A62355E}"/>
          </ac:picMkLst>
        </pc:picChg>
        <pc:picChg chg="del">
          <ac:chgData name="Eva Kalenská" userId="786a942b-a62b-4ad6-84a3-c39b7e851104" providerId="ADAL" clId="{C88273BD-75B8-4E4A-B6E0-EC45AAD26EFD}" dt="2023-03-29T09:31:10.255" v="12" actId="478"/>
          <ac:picMkLst>
            <pc:docMk/>
            <pc:sldMk cId="338386524" sldId="296"/>
            <ac:picMk id="15" creationId="{D93A6306-A816-BBFA-E63B-C9A6100F2679}"/>
          </ac:picMkLst>
        </pc:picChg>
        <pc:picChg chg="del">
          <ac:chgData name="Eva Kalenská" userId="786a942b-a62b-4ad6-84a3-c39b7e851104" providerId="ADAL" clId="{C88273BD-75B8-4E4A-B6E0-EC45AAD26EFD}" dt="2023-03-29T09:31:11.488" v="14" actId="478"/>
          <ac:picMkLst>
            <pc:docMk/>
            <pc:sldMk cId="338386524" sldId="296"/>
            <ac:picMk id="19" creationId="{50612D12-2BEE-9EE6-2377-F823156A935E}"/>
          </ac:picMkLst>
        </pc:picChg>
      </pc:sldChg>
      <pc:sldChg chg="add del">
        <pc:chgData name="Eva Kalenská" userId="786a942b-a62b-4ad6-84a3-c39b7e851104" providerId="ADAL" clId="{C88273BD-75B8-4E4A-B6E0-EC45AAD26EFD}" dt="2023-03-29T10:02:37.385" v="48"/>
        <pc:sldMkLst>
          <pc:docMk/>
          <pc:sldMk cId="800236739" sldId="297"/>
        </pc:sldMkLst>
      </pc:sldChg>
      <pc:sldChg chg="addSp delSp modSp add mod">
        <pc:chgData name="Eva Kalenská" userId="786a942b-a62b-4ad6-84a3-c39b7e851104" providerId="ADAL" clId="{C88273BD-75B8-4E4A-B6E0-EC45AAD26EFD}" dt="2023-03-29T10:30:00.044" v="323" actId="255"/>
        <pc:sldMkLst>
          <pc:docMk/>
          <pc:sldMk cId="2702501753" sldId="298"/>
        </pc:sldMkLst>
        <pc:spChg chg="mod">
          <ac:chgData name="Eva Kalenská" userId="786a942b-a62b-4ad6-84a3-c39b7e851104" providerId="ADAL" clId="{C88273BD-75B8-4E4A-B6E0-EC45AAD26EFD}" dt="2023-03-29T10:30:00.044" v="323" actId="255"/>
          <ac:spMkLst>
            <pc:docMk/>
            <pc:sldMk cId="2702501753" sldId="298"/>
            <ac:spMk id="3" creationId="{5330ADF2-B58E-4455-90F1-DF0079DD45A4}"/>
          </ac:spMkLst>
        </pc:spChg>
        <pc:spChg chg="mod">
          <ac:chgData name="Eva Kalenská" userId="786a942b-a62b-4ad6-84a3-c39b7e851104" providerId="ADAL" clId="{C88273BD-75B8-4E4A-B6E0-EC45AAD26EFD}" dt="2023-03-29T10:19:32.115" v="262" actId="1076"/>
          <ac:spMkLst>
            <pc:docMk/>
            <pc:sldMk cId="2702501753" sldId="298"/>
            <ac:spMk id="5" creationId="{ADA2283C-832E-006C-CDA4-2B6074880BB2}"/>
          </ac:spMkLst>
        </pc:spChg>
        <pc:spChg chg="add del">
          <ac:chgData name="Eva Kalenská" userId="786a942b-a62b-4ad6-84a3-c39b7e851104" providerId="ADAL" clId="{C88273BD-75B8-4E4A-B6E0-EC45AAD26EFD}" dt="2023-03-29T10:20:16.692" v="268" actId="22"/>
          <ac:spMkLst>
            <pc:docMk/>
            <pc:sldMk cId="2702501753" sldId="298"/>
            <ac:spMk id="10" creationId="{C155806A-6063-52B3-BD81-8CCE0ED981B8}"/>
          </ac:spMkLst>
        </pc:spChg>
        <pc:spChg chg="add mod">
          <ac:chgData name="Eva Kalenská" userId="786a942b-a62b-4ad6-84a3-c39b7e851104" providerId="ADAL" clId="{C88273BD-75B8-4E4A-B6E0-EC45AAD26EFD}" dt="2023-03-29T10:20:44.228" v="280" actId="1076"/>
          <ac:spMkLst>
            <pc:docMk/>
            <pc:sldMk cId="2702501753" sldId="298"/>
            <ac:spMk id="12" creationId="{205AE4E2-A8D3-DF3D-E335-A11032070DD9}"/>
          </ac:spMkLst>
        </pc:spChg>
        <pc:picChg chg="add del mod">
          <ac:chgData name="Eva Kalenská" userId="786a942b-a62b-4ad6-84a3-c39b7e851104" providerId="ADAL" clId="{C88273BD-75B8-4E4A-B6E0-EC45AAD26EFD}" dt="2023-03-29T10:17:14.623" v="255" actId="478"/>
          <ac:picMkLst>
            <pc:docMk/>
            <pc:sldMk cId="2702501753" sldId="298"/>
            <ac:picMk id="6" creationId="{617D6099-F38A-9F64-2DEB-CE9AEAB060F1}"/>
          </ac:picMkLst>
        </pc:picChg>
        <pc:picChg chg="add mod modCrop">
          <ac:chgData name="Eva Kalenská" userId="786a942b-a62b-4ad6-84a3-c39b7e851104" providerId="ADAL" clId="{C88273BD-75B8-4E4A-B6E0-EC45AAD26EFD}" dt="2023-03-29T10:20:35.829" v="276" actId="1076"/>
          <ac:picMkLst>
            <pc:docMk/>
            <pc:sldMk cId="2702501753" sldId="298"/>
            <ac:picMk id="8" creationId="{F1B1B406-A1FD-C44E-2317-4D259909A881}"/>
          </ac:picMkLst>
        </pc:picChg>
        <pc:picChg chg="mod">
          <ac:chgData name="Eva Kalenská" userId="786a942b-a62b-4ad6-84a3-c39b7e851104" providerId="ADAL" clId="{C88273BD-75B8-4E4A-B6E0-EC45AAD26EFD}" dt="2023-03-29T10:22:05.925" v="290" actId="14100"/>
          <ac:picMkLst>
            <pc:docMk/>
            <pc:sldMk cId="2702501753" sldId="298"/>
            <ac:picMk id="14" creationId="{8912291C-9708-419B-058E-E85D5F669981}"/>
          </ac:picMkLst>
        </pc:picChg>
      </pc:sldChg>
      <pc:sldChg chg="new del">
        <pc:chgData name="Eva Kalenská" userId="786a942b-a62b-4ad6-84a3-c39b7e851104" providerId="ADAL" clId="{C88273BD-75B8-4E4A-B6E0-EC45AAD26EFD}" dt="2023-03-29T10:58:52.303" v="330" actId="2696"/>
        <pc:sldMkLst>
          <pc:docMk/>
          <pc:sldMk cId="3146599384" sldId="301"/>
        </pc:sldMkLst>
      </pc:sldChg>
      <pc:sldChg chg="add">
        <pc:chgData name="Eva Kalenská" userId="786a942b-a62b-4ad6-84a3-c39b7e851104" providerId="ADAL" clId="{C88273BD-75B8-4E4A-B6E0-EC45AAD26EFD}" dt="2023-03-29T10:58:56.646" v="331" actId="2890"/>
        <pc:sldMkLst>
          <pc:docMk/>
          <pc:sldMk cId="3395972196" sldId="301"/>
        </pc:sldMkLst>
      </pc:sldChg>
    </pc:docChg>
  </pc:docChgLst>
  <pc:docChgLst>
    <pc:chgData name="Jana Štěpánková" userId="d6ab5fe5-8b85-4ce8-920d-6ac64a91030a" providerId="ADAL" clId="{04F3FEDD-8485-4EC4-8DCC-0E54D4B6F845}"/>
    <pc:docChg chg="modSld">
      <pc:chgData name="Jana Štěpánková" userId="d6ab5fe5-8b85-4ce8-920d-6ac64a91030a" providerId="ADAL" clId="{04F3FEDD-8485-4EC4-8DCC-0E54D4B6F845}" dt="2023-03-28T17:02:40.292" v="1" actId="20577"/>
      <pc:docMkLst>
        <pc:docMk/>
      </pc:docMkLst>
      <pc:sldChg chg="modSp mod">
        <pc:chgData name="Jana Štěpánková" userId="d6ab5fe5-8b85-4ce8-920d-6ac64a91030a" providerId="ADAL" clId="{04F3FEDD-8485-4EC4-8DCC-0E54D4B6F845}" dt="2023-03-28T17:02:40.292" v="1" actId="20577"/>
        <pc:sldMkLst>
          <pc:docMk/>
          <pc:sldMk cId="1763665595" sldId="292"/>
        </pc:sldMkLst>
        <pc:spChg chg="mod">
          <ac:chgData name="Jana Štěpánková" userId="d6ab5fe5-8b85-4ce8-920d-6ac64a91030a" providerId="ADAL" clId="{04F3FEDD-8485-4EC4-8DCC-0E54D4B6F845}" dt="2023-03-28T17:02:40.292" v="1" actId="20577"/>
          <ac:spMkLst>
            <pc:docMk/>
            <pc:sldMk cId="1763665595" sldId="292"/>
            <ac:spMk id="2" creationId="{3B952464-76F6-44C6-880A-0806FD8B2A11}"/>
          </ac:spMkLst>
        </pc:spChg>
      </pc:sldChg>
    </pc:docChg>
  </pc:docChgLst>
  <pc:docChgLst>
    <pc:chgData name="Jana Štěpánková" userId="d6ab5fe5-8b85-4ce8-920d-6ac64a91030a" providerId="ADAL" clId="{02035A2F-04A2-4DDC-9294-0150AC455FE1}"/>
    <pc:docChg chg="undo custSel addSld delSld">
      <pc:chgData name="Jana Štěpánková" userId="d6ab5fe5-8b85-4ce8-920d-6ac64a91030a" providerId="ADAL" clId="{02035A2F-04A2-4DDC-9294-0150AC455FE1}" dt="2024-09-30T12:33:27.979" v="1" actId="680"/>
      <pc:docMkLst>
        <pc:docMk/>
      </pc:docMkLst>
      <pc:sldChg chg="new del">
        <pc:chgData name="Jana Štěpánková" userId="d6ab5fe5-8b85-4ce8-920d-6ac64a91030a" providerId="ADAL" clId="{02035A2F-04A2-4DDC-9294-0150AC455FE1}" dt="2024-09-30T12:33:27.979" v="1" actId="680"/>
        <pc:sldMkLst>
          <pc:docMk/>
          <pc:sldMk cId="3605991022" sldId="326"/>
        </pc:sldMkLst>
      </pc:sldChg>
    </pc:docChg>
  </pc:docChgLst>
  <pc:docChgLst>
    <pc:chgData name="Jana Štěpánková" userId="d6ab5fe5-8b85-4ce8-920d-6ac64a91030a" providerId="ADAL" clId="{FF03C8FA-AACF-4158-ACFF-26475AAC915D}"/>
    <pc:docChg chg="custSel modSld">
      <pc:chgData name="Jana Štěpánková" userId="d6ab5fe5-8b85-4ce8-920d-6ac64a91030a" providerId="ADAL" clId="{FF03C8FA-AACF-4158-ACFF-26475AAC915D}" dt="2024-09-30T11:24:12.515" v="138" actId="20577"/>
      <pc:docMkLst>
        <pc:docMk/>
      </pc:docMkLst>
      <pc:sldChg chg="modSp mod">
        <pc:chgData name="Jana Štěpánková" userId="d6ab5fe5-8b85-4ce8-920d-6ac64a91030a" providerId="ADAL" clId="{FF03C8FA-AACF-4158-ACFF-26475AAC915D}" dt="2024-09-30T11:24:12.515" v="138" actId="20577"/>
        <pc:sldMkLst>
          <pc:docMk/>
          <pc:sldMk cId="3561571695" sldId="320"/>
        </pc:sldMkLst>
        <pc:spChg chg="mod">
          <ac:chgData name="Jana Štěpánková" userId="d6ab5fe5-8b85-4ce8-920d-6ac64a91030a" providerId="ADAL" clId="{FF03C8FA-AACF-4158-ACFF-26475AAC915D}" dt="2024-09-30T11:24:12.515" v="138" actId="20577"/>
          <ac:spMkLst>
            <pc:docMk/>
            <pc:sldMk cId="3561571695" sldId="320"/>
            <ac:spMk id="3" creationId="{316821AD-AEF2-91E7-FE05-DD95F88F08DE}"/>
          </ac:spMkLst>
        </pc:spChg>
      </pc:sldChg>
    </pc:docChg>
  </pc:docChgLst>
  <pc:docChgLst>
    <pc:chgData name="Jana Štěpánková" userId="d6ab5fe5-8b85-4ce8-920d-6ac64a91030a" providerId="ADAL" clId="{0B6C2504-21A5-4821-B67F-3FE0A6AED352}"/>
    <pc:docChg chg="custSel modSld">
      <pc:chgData name="Jana Štěpánková" userId="d6ab5fe5-8b85-4ce8-920d-6ac64a91030a" providerId="ADAL" clId="{0B6C2504-21A5-4821-B67F-3FE0A6AED352}" dt="2024-03-20T12:38:19.371" v="143" actId="20577"/>
      <pc:docMkLst>
        <pc:docMk/>
      </pc:docMkLst>
      <pc:sldChg chg="modSp mod">
        <pc:chgData name="Jana Štěpánková" userId="d6ab5fe5-8b85-4ce8-920d-6ac64a91030a" providerId="ADAL" clId="{0B6C2504-21A5-4821-B67F-3FE0A6AED352}" dt="2024-03-20T12:32:30.885" v="87" actId="20577"/>
        <pc:sldMkLst>
          <pc:docMk/>
          <pc:sldMk cId="2554567585" sldId="304"/>
        </pc:sldMkLst>
        <pc:spChg chg="mod">
          <ac:chgData name="Jana Štěpánková" userId="d6ab5fe5-8b85-4ce8-920d-6ac64a91030a" providerId="ADAL" clId="{0B6C2504-21A5-4821-B67F-3FE0A6AED352}" dt="2024-03-20T12:32:30.885" v="87" actId="20577"/>
          <ac:spMkLst>
            <pc:docMk/>
            <pc:sldMk cId="2554567585" sldId="304"/>
            <ac:spMk id="3" creationId="{51943A60-7CAF-D58A-74C5-20341BFF70AD}"/>
          </ac:spMkLst>
        </pc:spChg>
      </pc:sldChg>
      <pc:sldChg chg="modSp mod">
        <pc:chgData name="Jana Štěpánková" userId="d6ab5fe5-8b85-4ce8-920d-6ac64a91030a" providerId="ADAL" clId="{0B6C2504-21A5-4821-B67F-3FE0A6AED352}" dt="2024-03-20T12:35:31.382" v="90" actId="1076"/>
        <pc:sldMkLst>
          <pc:docMk/>
          <pc:sldMk cId="1318468127" sldId="307"/>
        </pc:sldMkLst>
        <pc:spChg chg="mod">
          <ac:chgData name="Jana Štěpánková" userId="d6ab5fe5-8b85-4ce8-920d-6ac64a91030a" providerId="ADAL" clId="{0B6C2504-21A5-4821-B67F-3FE0A6AED352}" dt="2024-03-20T12:35:15.220" v="89" actId="6549"/>
          <ac:spMkLst>
            <pc:docMk/>
            <pc:sldMk cId="1318468127" sldId="307"/>
            <ac:spMk id="3" creationId="{F7E09938-EEC9-3177-EC0A-614F0275EDEA}"/>
          </ac:spMkLst>
        </pc:spChg>
        <pc:picChg chg="mod">
          <ac:chgData name="Jana Štěpánková" userId="d6ab5fe5-8b85-4ce8-920d-6ac64a91030a" providerId="ADAL" clId="{0B6C2504-21A5-4821-B67F-3FE0A6AED352}" dt="2024-03-20T12:35:31.382" v="90" actId="1076"/>
          <ac:picMkLst>
            <pc:docMk/>
            <pc:sldMk cId="1318468127" sldId="307"/>
            <ac:picMk id="4" creationId="{ADBCE89F-D355-2D9E-630E-0A011972F28B}"/>
          </ac:picMkLst>
        </pc:picChg>
      </pc:sldChg>
      <pc:sldChg chg="delSp modSp mod">
        <pc:chgData name="Jana Štěpánková" userId="d6ab5fe5-8b85-4ce8-920d-6ac64a91030a" providerId="ADAL" clId="{0B6C2504-21A5-4821-B67F-3FE0A6AED352}" dt="2024-03-20T12:36:56.414" v="92" actId="478"/>
        <pc:sldMkLst>
          <pc:docMk/>
          <pc:sldMk cId="1949012353" sldId="308"/>
        </pc:sldMkLst>
        <pc:spChg chg="mod">
          <ac:chgData name="Jana Štěpánková" userId="d6ab5fe5-8b85-4ce8-920d-6ac64a91030a" providerId="ADAL" clId="{0B6C2504-21A5-4821-B67F-3FE0A6AED352}" dt="2024-03-20T12:36:49.395" v="91" actId="2711"/>
          <ac:spMkLst>
            <pc:docMk/>
            <pc:sldMk cId="1949012353" sldId="308"/>
            <ac:spMk id="3" creationId="{F7E09938-EEC9-3177-EC0A-614F0275EDEA}"/>
          </ac:spMkLst>
        </pc:spChg>
        <pc:picChg chg="del">
          <ac:chgData name="Jana Štěpánková" userId="d6ab5fe5-8b85-4ce8-920d-6ac64a91030a" providerId="ADAL" clId="{0B6C2504-21A5-4821-B67F-3FE0A6AED352}" dt="2024-03-20T12:36:56.414" v="92" actId="478"/>
          <ac:picMkLst>
            <pc:docMk/>
            <pc:sldMk cId="1949012353" sldId="308"/>
            <ac:picMk id="4" creationId="{ADBCE89F-D355-2D9E-630E-0A011972F28B}"/>
          </ac:picMkLst>
        </pc:picChg>
      </pc:sldChg>
      <pc:sldChg chg="modSp mod">
        <pc:chgData name="Jana Štěpánková" userId="d6ab5fe5-8b85-4ce8-920d-6ac64a91030a" providerId="ADAL" clId="{0B6C2504-21A5-4821-B67F-3FE0A6AED352}" dt="2024-03-20T12:38:19.371" v="143" actId="20577"/>
        <pc:sldMkLst>
          <pc:docMk/>
          <pc:sldMk cId="558196325" sldId="313"/>
        </pc:sldMkLst>
        <pc:spChg chg="mod">
          <ac:chgData name="Jana Štěpánková" userId="d6ab5fe5-8b85-4ce8-920d-6ac64a91030a" providerId="ADAL" clId="{0B6C2504-21A5-4821-B67F-3FE0A6AED352}" dt="2024-03-20T12:38:19.371" v="143" actId="20577"/>
          <ac:spMkLst>
            <pc:docMk/>
            <pc:sldMk cId="558196325" sldId="313"/>
            <ac:spMk id="3" creationId="{F7E09938-EEC9-3177-EC0A-614F0275EDEA}"/>
          </ac:spMkLst>
        </pc:spChg>
      </pc:sldChg>
    </pc:docChg>
  </pc:docChgLst>
  <pc:docChgLst>
    <pc:chgData name="Komunitní energetika" userId="1690bcd0-4480-471d-aa88-03bcffa8342e" providerId="ADAL" clId="{6172456C-0081-4D06-AF58-763C736C769E}"/>
    <pc:docChg chg="undo redo custSel addSld modSld sldOrd modNotesMaster">
      <pc:chgData name="Komunitní energetika" userId="1690bcd0-4480-471d-aa88-03bcffa8342e" providerId="ADAL" clId="{6172456C-0081-4D06-AF58-763C736C769E}" dt="2023-03-29T19:22:43.598" v="1237" actId="20577"/>
      <pc:docMkLst>
        <pc:docMk/>
      </pc:docMkLst>
      <pc:sldChg chg="modSp mod ord">
        <pc:chgData name="Komunitní energetika" userId="1690bcd0-4480-471d-aa88-03bcffa8342e" providerId="ADAL" clId="{6172456C-0081-4D06-AF58-763C736C769E}" dt="2023-03-29T13:20:51.076" v="1029"/>
        <pc:sldMkLst>
          <pc:docMk/>
          <pc:sldMk cId="3404392296" sldId="276"/>
        </pc:sldMkLst>
        <pc:spChg chg="mod">
          <ac:chgData name="Komunitní energetika" userId="1690bcd0-4480-471d-aa88-03bcffa8342e" providerId="ADAL" clId="{6172456C-0081-4D06-AF58-763C736C769E}" dt="2023-03-29T13:18:55.111" v="1027" actId="20577"/>
          <ac:spMkLst>
            <pc:docMk/>
            <pc:sldMk cId="3404392296" sldId="276"/>
            <ac:spMk id="3" creationId="{5330ADF2-B58E-4455-90F1-DF0079DD45A4}"/>
          </ac:spMkLst>
        </pc:spChg>
        <pc:spChg chg="mod">
          <ac:chgData name="Komunitní energetika" userId="1690bcd0-4480-471d-aa88-03bcffa8342e" providerId="ADAL" clId="{6172456C-0081-4D06-AF58-763C736C769E}" dt="2023-03-29T13:16:03.534" v="961" actId="1076"/>
          <ac:spMkLst>
            <pc:docMk/>
            <pc:sldMk cId="3404392296" sldId="276"/>
            <ac:spMk id="5" creationId="{ADA2283C-832E-006C-CDA4-2B6074880BB2}"/>
          </ac:spMkLst>
        </pc:spChg>
      </pc:sldChg>
      <pc:sldChg chg="modSp mod ord">
        <pc:chgData name="Komunitní energetika" userId="1690bcd0-4480-471d-aa88-03bcffa8342e" providerId="ADAL" clId="{6172456C-0081-4D06-AF58-763C736C769E}" dt="2023-03-29T13:11:16.049" v="941" actId="255"/>
        <pc:sldMkLst>
          <pc:docMk/>
          <pc:sldMk cId="4114211495" sldId="286"/>
        </pc:sldMkLst>
        <pc:spChg chg="mod">
          <ac:chgData name="Komunitní energetika" userId="1690bcd0-4480-471d-aa88-03bcffa8342e" providerId="ADAL" clId="{6172456C-0081-4D06-AF58-763C736C769E}" dt="2023-03-29T13:11:16.049" v="941" actId="255"/>
          <ac:spMkLst>
            <pc:docMk/>
            <pc:sldMk cId="4114211495" sldId="286"/>
            <ac:spMk id="3" creationId="{FCC46BCA-21E1-5825-30E7-5815CEBE4263}"/>
          </ac:spMkLst>
        </pc:spChg>
      </pc:sldChg>
      <pc:sldChg chg="ord">
        <pc:chgData name="Komunitní energetika" userId="1690bcd0-4480-471d-aa88-03bcffa8342e" providerId="ADAL" clId="{6172456C-0081-4D06-AF58-763C736C769E}" dt="2023-03-29T13:33:22.656" v="1167"/>
        <pc:sldMkLst>
          <pc:docMk/>
          <pc:sldMk cId="2547116737" sldId="287"/>
        </pc:sldMkLst>
      </pc:sldChg>
      <pc:sldChg chg="addSp delSp modSp mod">
        <pc:chgData name="Komunitní energetika" userId="1690bcd0-4480-471d-aa88-03bcffa8342e" providerId="ADAL" clId="{6172456C-0081-4D06-AF58-763C736C769E}" dt="2023-03-29T13:06:56.001" v="938" actId="1076"/>
        <pc:sldMkLst>
          <pc:docMk/>
          <pc:sldMk cId="2548278945" sldId="288"/>
        </pc:sldMkLst>
        <pc:spChg chg="mod">
          <ac:chgData name="Komunitní energetika" userId="1690bcd0-4480-471d-aa88-03bcffa8342e" providerId="ADAL" clId="{6172456C-0081-4D06-AF58-763C736C769E}" dt="2023-03-29T13:06:38.218" v="934" actId="1076"/>
          <ac:spMkLst>
            <pc:docMk/>
            <pc:sldMk cId="2548278945" sldId="288"/>
            <ac:spMk id="8" creationId="{ED0A7334-EBE4-0889-3A70-E0C71CE2ED42}"/>
          </ac:spMkLst>
        </pc:spChg>
        <pc:spChg chg="mod">
          <ac:chgData name="Komunitní energetika" userId="1690bcd0-4480-471d-aa88-03bcffa8342e" providerId="ADAL" clId="{6172456C-0081-4D06-AF58-763C736C769E}" dt="2023-03-29T13:06:56.001" v="938" actId="1076"/>
          <ac:spMkLst>
            <pc:docMk/>
            <pc:sldMk cId="2548278945" sldId="288"/>
            <ac:spMk id="10" creationId="{C6670D66-8FDC-B5C5-0F45-54ACB6A0323F}"/>
          </ac:spMkLst>
        </pc:spChg>
        <pc:picChg chg="add del mod">
          <ac:chgData name="Komunitní energetika" userId="1690bcd0-4480-471d-aa88-03bcffa8342e" providerId="ADAL" clId="{6172456C-0081-4D06-AF58-763C736C769E}" dt="2023-03-29T10:28:28.536" v="259" actId="22"/>
          <ac:picMkLst>
            <pc:docMk/>
            <pc:sldMk cId="2548278945" sldId="288"/>
            <ac:picMk id="5" creationId="{66EF6C61-6E56-6565-74B5-6CEE79924AC7}"/>
          </ac:picMkLst>
        </pc:picChg>
        <pc:picChg chg="add mod">
          <ac:chgData name="Komunitní energetika" userId="1690bcd0-4480-471d-aa88-03bcffa8342e" providerId="ADAL" clId="{6172456C-0081-4D06-AF58-763C736C769E}" dt="2023-03-29T10:29:01.331" v="261" actId="1076"/>
          <ac:picMkLst>
            <pc:docMk/>
            <pc:sldMk cId="2548278945" sldId="288"/>
            <ac:picMk id="7" creationId="{7AFDD42A-0F71-6C67-EFE5-214A4E45EF1D}"/>
          </ac:picMkLst>
        </pc:picChg>
        <pc:picChg chg="add del mod">
          <ac:chgData name="Komunitní energetika" userId="1690bcd0-4480-471d-aa88-03bcffa8342e" providerId="ADAL" clId="{6172456C-0081-4D06-AF58-763C736C769E}" dt="2023-03-29T12:47:23.920" v="903" actId="478"/>
          <ac:picMkLst>
            <pc:docMk/>
            <pc:sldMk cId="2548278945" sldId="288"/>
            <ac:picMk id="11" creationId="{604CF8A1-DE17-58EE-0A11-12E22C4FA09A}"/>
          </ac:picMkLst>
        </pc:picChg>
        <pc:picChg chg="add del mod">
          <ac:chgData name="Komunitní energetika" userId="1690bcd0-4480-471d-aa88-03bcffa8342e" providerId="ADAL" clId="{6172456C-0081-4D06-AF58-763C736C769E}" dt="2023-03-29T12:48:23.732" v="910" actId="478"/>
          <ac:picMkLst>
            <pc:docMk/>
            <pc:sldMk cId="2548278945" sldId="288"/>
            <ac:picMk id="13" creationId="{6D037D39-BCBB-C1F7-BD2E-FEAEC8A13476}"/>
          </ac:picMkLst>
        </pc:picChg>
        <pc:picChg chg="mod">
          <ac:chgData name="Komunitní energetika" userId="1690bcd0-4480-471d-aa88-03bcffa8342e" providerId="ADAL" clId="{6172456C-0081-4D06-AF58-763C736C769E}" dt="2023-03-29T13:06:08.188" v="931" actId="1076"/>
          <ac:picMkLst>
            <pc:docMk/>
            <pc:sldMk cId="2548278945" sldId="288"/>
            <ac:picMk id="15" creationId="{D93A6306-A816-BBFA-E63B-C9A6100F2679}"/>
          </ac:picMkLst>
        </pc:picChg>
        <pc:picChg chg="add mod modCrop">
          <ac:chgData name="Komunitní energetika" userId="1690bcd0-4480-471d-aa88-03bcffa8342e" providerId="ADAL" clId="{6172456C-0081-4D06-AF58-763C736C769E}" dt="2023-03-29T13:06:00.094" v="929" actId="1076"/>
          <ac:picMkLst>
            <pc:docMk/>
            <pc:sldMk cId="2548278945" sldId="288"/>
            <ac:picMk id="16" creationId="{9FA19069-B067-0CF9-4CA1-00046319C3BE}"/>
          </ac:picMkLst>
        </pc:picChg>
        <pc:picChg chg="del mod">
          <ac:chgData name="Komunitní energetika" userId="1690bcd0-4480-471d-aa88-03bcffa8342e" providerId="ADAL" clId="{6172456C-0081-4D06-AF58-763C736C769E}" dt="2023-03-29T12:47:59.764" v="906" actId="478"/>
          <ac:picMkLst>
            <pc:docMk/>
            <pc:sldMk cId="2548278945" sldId="288"/>
            <ac:picMk id="19" creationId="{50612D12-2BEE-9EE6-2377-F823156A935E}"/>
          </ac:picMkLst>
        </pc:picChg>
      </pc:sldChg>
      <pc:sldChg chg="modSp ord">
        <pc:chgData name="Komunitní energetika" userId="1690bcd0-4480-471d-aa88-03bcffa8342e" providerId="ADAL" clId="{6172456C-0081-4D06-AF58-763C736C769E}" dt="2023-03-29T13:33:25.955" v="1169"/>
        <pc:sldMkLst>
          <pc:docMk/>
          <pc:sldMk cId="1897302604" sldId="289"/>
        </pc:sldMkLst>
        <pc:graphicFrameChg chg="mod">
          <ac:chgData name="Komunitní energetika" userId="1690bcd0-4480-471d-aa88-03bcffa8342e" providerId="ADAL" clId="{6172456C-0081-4D06-AF58-763C736C769E}" dt="2023-03-29T13:26:43.556" v="1069" actId="255"/>
          <ac:graphicFrameMkLst>
            <pc:docMk/>
            <pc:sldMk cId="1897302604" sldId="289"/>
            <ac:graphicFrameMk id="6" creationId="{BAC404D4-402A-8719-A9F1-D6E11D9B8FDA}"/>
          </ac:graphicFrameMkLst>
        </pc:graphicFrameChg>
      </pc:sldChg>
      <pc:sldChg chg="modSp mod">
        <pc:chgData name="Komunitní energetika" userId="1690bcd0-4480-471d-aa88-03bcffa8342e" providerId="ADAL" clId="{6172456C-0081-4D06-AF58-763C736C769E}" dt="2023-03-29T13:28:42.291" v="1163" actId="20577"/>
        <pc:sldMkLst>
          <pc:docMk/>
          <pc:sldMk cId="2425737546" sldId="290"/>
        </pc:sldMkLst>
        <pc:spChg chg="mod">
          <ac:chgData name="Komunitní energetika" userId="1690bcd0-4480-471d-aa88-03bcffa8342e" providerId="ADAL" clId="{6172456C-0081-4D06-AF58-763C736C769E}" dt="2023-03-29T13:28:42.291" v="1163" actId="20577"/>
          <ac:spMkLst>
            <pc:docMk/>
            <pc:sldMk cId="2425737546" sldId="290"/>
            <ac:spMk id="3" creationId="{5CC8E543-4B1F-8803-4551-A845A887EA53}"/>
          </ac:spMkLst>
        </pc:spChg>
      </pc:sldChg>
      <pc:sldChg chg="modSp mod">
        <pc:chgData name="Komunitní energetika" userId="1690bcd0-4480-471d-aa88-03bcffa8342e" providerId="ADAL" clId="{6172456C-0081-4D06-AF58-763C736C769E}" dt="2023-03-29T13:04:52.365" v="919" actId="20577"/>
        <pc:sldMkLst>
          <pc:docMk/>
          <pc:sldMk cId="2419746926" sldId="291"/>
        </pc:sldMkLst>
        <pc:spChg chg="mod">
          <ac:chgData name="Komunitní energetika" userId="1690bcd0-4480-471d-aa88-03bcffa8342e" providerId="ADAL" clId="{6172456C-0081-4D06-AF58-763C736C769E}" dt="2023-03-29T13:04:52.365" v="919" actId="20577"/>
          <ac:spMkLst>
            <pc:docMk/>
            <pc:sldMk cId="2419746926" sldId="291"/>
            <ac:spMk id="3" creationId="{5330ADF2-B58E-4455-90F1-DF0079DD45A4}"/>
          </ac:spMkLst>
        </pc:spChg>
      </pc:sldChg>
      <pc:sldChg chg="modSp mod">
        <pc:chgData name="Komunitní energetika" userId="1690bcd0-4480-471d-aa88-03bcffa8342e" providerId="ADAL" clId="{6172456C-0081-4D06-AF58-763C736C769E}" dt="2023-03-29T13:35:04.929" v="1175" actId="20577"/>
        <pc:sldMkLst>
          <pc:docMk/>
          <pc:sldMk cId="1763665595" sldId="292"/>
        </pc:sldMkLst>
        <pc:spChg chg="mod">
          <ac:chgData name="Komunitní energetika" userId="1690bcd0-4480-471d-aa88-03bcffa8342e" providerId="ADAL" clId="{6172456C-0081-4D06-AF58-763C736C769E}" dt="2023-03-29T13:35:04.929" v="1175" actId="20577"/>
          <ac:spMkLst>
            <pc:docMk/>
            <pc:sldMk cId="1763665595" sldId="292"/>
            <ac:spMk id="2" creationId="{3B952464-76F6-44C6-880A-0806FD8B2A11}"/>
          </ac:spMkLst>
        </pc:spChg>
      </pc:sldChg>
      <pc:sldChg chg="addSp modSp mod">
        <pc:chgData name="Komunitní energetika" userId="1690bcd0-4480-471d-aa88-03bcffa8342e" providerId="ADAL" clId="{6172456C-0081-4D06-AF58-763C736C769E}" dt="2023-03-29T13:22:41.719" v="1035" actId="1076"/>
        <pc:sldMkLst>
          <pc:docMk/>
          <pc:sldMk cId="1657732411" sldId="293"/>
        </pc:sldMkLst>
        <pc:spChg chg="mod">
          <ac:chgData name="Komunitní energetika" userId="1690bcd0-4480-471d-aa88-03bcffa8342e" providerId="ADAL" clId="{6172456C-0081-4D06-AF58-763C736C769E}" dt="2023-03-29T13:12:16.772" v="947" actId="20577"/>
          <ac:spMkLst>
            <pc:docMk/>
            <pc:sldMk cId="1657732411" sldId="293"/>
            <ac:spMk id="3" creationId="{5330ADF2-B58E-4455-90F1-DF0079DD45A4}"/>
          </ac:spMkLst>
        </pc:spChg>
        <pc:picChg chg="add mod">
          <ac:chgData name="Komunitní energetika" userId="1690bcd0-4480-471d-aa88-03bcffa8342e" providerId="ADAL" clId="{6172456C-0081-4D06-AF58-763C736C769E}" dt="2023-03-29T13:22:41.719" v="1035" actId="1076"/>
          <ac:picMkLst>
            <pc:docMk/>
            <pc:sldMk cId="1657732411" sldId="293"/>
            <ac:picMk id="2" creationId="{D86DD42F-0DB1-8D9E-7314-DFB55F377DDD}"/>
          </ac:picMkLst>
        </pc:picChg>
      </pc:sldChg>
      <pc:sldChg chg="modSp mod">
        <pc:chgData name="Komunitní energetika" userId="1690bcd0-4480-471d-aa88-03bcffa8342e" providerId="ADAL" clId="{6172456C-0081-4D06-AF58-763C736C769E}" dt="2023-03-29T19:22:43.598" v="1237" actId="20577"/>
        <pc:sldMkLst>
          <pc:docMk/>
          <pc:sldMk cId="3236568384" sldId="295"/>
        </pc:sldMkLst>
        <pc:spChg chg="mod">
          <ac:chgData name="Komunitní energetika" userId="1690bcd0-4480-471d-aa88-03bcffa8342e" providerId="ADAL" clId="{6172456C-0081-4D06-AF58-763C736C769E}" dt="2023-03-29T10:36:23.155" v="295" actId="1076"/>
          <ac:spMkLst>
            <pc:docMk/>
            <pc:sldMk cId="3236568384" sldId="295"/>
            <ac:spMk id="2" creationId="{58536D23-39DF-BE83-77AD-3D1F809E91AE}"/>
          </ac:spMkLst>
        </pc:spChg>
        <pc:spChg chg="mod">
          <ac:chgData name="Komunitní energetika" userId="1690bcd0-4480-471d-aa88-03bcffa8342e" providerId="ADAL" clId="{6172456C-0081-4D06-AF58-763C736C769E}" dt="2023-03-29T19:22:43.598" v="1237" actId="20577"/>
          <ac:spMkLst>
            <pc:docMk/>
            <pc:sldMk cId="3236568384" sldId="295"/>
            <ac:spMk id="22" creationId="{3D0FB44C-0F03-6E4F-3539-FA13CEB9D57C}"/>
          </ac:spMkLst>
        </pc:spChg>
        <pc:spChg chg="mod">
          <ac:chgData name="Komunitní energetika" userId="1690bcd0-4480-471d-aa88-03bcffa8342e" providerId="ADAL" clId="{6172456C-0081-4D06-AF58-763C736C769E}" dt="2023-03-29T19:22:12.107" v="1196" actId="20577"/>
          <ac:spMkLst>
            <pc:docMk/>
            <pc:sldMk cId="3236568384" sldId="295"/>
            <ac:spMk id="24" creationId="{6F93882D-461E-6F6A-D9AE-1444F3BE5BF7}"/>
          </ac:spMkLst>
        </pc:spChg>
        <pc:picChg chg="mod">
          <ac:chgData name="Komunitní energetika" userId="1690bcd0-4480-471d-aa88-03bcffa8342e" providerId="ADAL" clId="{6172456C-0081-4D06-AF58-763C736C769E}" dt="2023-03-29T10:36:23.814" v="296" actId="1076"/>
          <ac:picMkLst>
            <pc:docMk/>
            <pc:sldMk cId="3236568384" sldId="295"/>
            <ac:picMk id="7" creationId="{E57C492E-5931-DE5B-C095-AFF09DD7714B}"/>
          </ac:picMkLst>
        </pc:picChg>
      </pc:sldChg>
      <pc:sldChg chg="addSp delSp modSp mod setBg">
        <pc:chgData name="Komunitní energetika" userId="1690bcd0-4480-471d-aa88-03bcffa8342e" providerId="ADAL" clId="{6172456C-0081-4D06-AF58-763C736C769E}" dt="2023-03-29T10:32:29.989" v="274" actId="26606"/>
        <pc:sldMkLst>
          <pc:docMk/>
          <pc:sldMk cId="338386524" sldId="296"/>
        </pc:sldMkLst>
        <pc:spChg chg="mod">
          <ac:chgData name="Komunitní energetika" userId="1690bcd0-4480-471d-aa88-03bcffa8342e" providerId="ADAL" clId="{6172456C-0081-4D06-AF58-763C736C769E}" dt="2023-03-29T10:32:29.989" v="274" actId="26606"/>
          <ac:spMkLst>
            <pc:docMk/>
            <pc:sldMk cId="338386524" sldId="296"/>
            <ac:spMk id="2" creationId="{9AFF1D50-08DA-50DD-B567-81BC4A2750E6}"/>
          </ac:spMkLst>
        </pc:spChg>
        <pc:spChg chg="mod ord">
          <ac:chgData name="Komunitní energetika" userId="1690bcd0-4480-471d-aa88-03bcffa8342e" providerId="ADAL" clId="{6172456C-0081-4D06-AF58-763C736C769E}" dt="2023-03-29T10:32:29.989" v="274" actId="26606"/>
          <ac:spMkLst>
            <pc:docMk/>
            <pc:sldMk cId="338386524" sldId="296"/>
            <ac:spMk id="3" creationId="{DB702ED1-DE70-C476-4B7E-D2CAD6B7BE0F}"/>
          </ac:spMkLst>
        </pc:spChg>
        <pc:spChg chg="add del">
          <ac:chgData name="Komunitní energetika" userId="1690bcd0-4480-471d-aa88-03bcffa8342e" providerId="ADAL" clId="{6172456C-0081-4D06-AF58-763C736C769E}" dt="2023-03-29T10:32:23.633" v="267" actId="26606"/>
          <ac:spMkLst>
            <pc:docMk/>
            <pc:sldMk cId="338386524" sldId="296"/>
            <ac:spMk id="7" creationId="{B6FACB3C-9069-4791-BC5C-0DB7CD19B853}"/>
          </ac:spMkLst>
        </pc:spChg>
        <pc:spChg chg="add del">
          <ac:chgData name="Komunitní energetika" userId="1690bcd0-4480-471d-aa88-03bcffa8342e" providerId="ADAL" clId="{6172456C-0081-4D06-AF58-763C736C769E}" dt="2023-03-29T10:32:23.633" v="267" actId="26606"/>
          <ac:spMkLst>
            <pc:docMk/>
            <pc:sldMk cId="338386524" sldId="296"/>
            <ac:spMk id="12" creationId="{71F2038E-D777-4B76-81DD-DD13EE91B9DD}"/>
          </ac:spMkLst>
        </pc:spChg>
        <pc:spChg chg="add del">
          <ac:chgData name="Komunitní energetika" userId="1690bcd0-4480-471d-aa88-03bcffa8342e" providerId="ADAL" clId="{6172456C-0081-4D06-AF58-763C736C769E}" dt="2023-03-29T10:32:29.912" v="273" actId="26606"/>
          <ac:spMkLst>
            <pc:docMk/>
            <pc:sldMk cId="338386524" sldId="296"/>
            <ac:spMk id="16" creationId="{E6995CE5-F890-4ABA-82A2-26507CE8D2A3}"/>
          </ac:spMkLst>
        </pc:spChg>
        <pc:spChg chg="add">
          <ac:chgData name="Komunitní energetika" userId="1690bcd0-4480-471d-aa88-03bcffa8342e" providerId="ADAL" clId="{6172456C-0081-4D06-AF58-763C736C769E}" dt="2023-03-29T10:32:29.989" v="274" actId="26606"/>
          <ac:spMkLst>
            <pc:docMk/>
            <pc:sldMk cId="338386524" sldId="296"/>
            <ac:spMk id="18" creationId="{C13237C8-E62C-4F0D-A318-BD6FB6C2D138}"/>
          </ac:spMkLst>
        </pc:spChg>
        <pc:spChg chg="add">
          <ac:chgData name="Komunitní energetika" userId="1690bcd0-4480-471d-aa88-03bcffa8342e" providerId="ADAL" clId="{6172456C-0081-4D06-AF58-763C736C769E}" dt="2023-03-29T10:32:29.989" v="274" actId="26606"/>
          <ac:spMkLst>
            <pc:docMk/>
            <pc:sldMk cId="338386524" sldId="296"/>
            <ac:spMk id="20" creationId="{19C9EAEA-39D0-4B0E-A0EB-51E7B26740B1}"/>
          </ac:spMkLst>
        </pc:spChg>
        <pc:spChg chg="add del">
          <ac:chgData name="Komunitní energetika" userId="1690bcd0-4480-471d-aa88-03bcffa8342e" providerId="ADAL" clId="{6172456C-0081-4D06-AF58-763C736C769E}" dt="2023-03-29T10:32:24.502" v="269" actId="26606"/>
          <ac:spMkLst>
            <pc:docMk/>
            <pc:sldMk cId="338386524" sldId="296"/>
            <ac:spMk id="22" creationId="{3AFE8227-C443-417B-BA91-520EB1EF4559}"/>
          </ac:spMkLst>
        </pc:spChg>
        <pc:spChg chg="add del">
          <ac:chgData name="Komunitní energetika" userId="1690bcd0-4480-471d-aa88-03bcffa8342e" providerId="ADAL" clId="{6172456C-0081-4D06-AF58-763C736C769E}" dt="2023-03-29T10:32:24.502" v="269" actId="26606"/>
          <ac:spMkLst>
            <pc:docMk/>
            <pc:sldMk cId="338386524" sldId="296"/>
            <ac:spMk id="23" creationId="{907741FC-B544-4A6E-B831-6789D042333D}"/>
          </ac:spMkLst>
        </pc:spChg>
        <pc:spChg chg="add del">
          <ac:chgData name="Komunitní energetika" userId="1690bcd0-4480-471d-aa88-03bcffa8342e" providerId="ADAL" clId="{6172456C-0081-4D06-AF58-763C736C769E}" dt="2023-03-29T10:32:24.502" v="269" actId="26606"/>
          <ac:spMkLst>
            <pc:docMk/>
            <pc:sldMk cId="338386524" sldId="296"/>
            <ac:spMk id="24" creationId="{3F0BE7ED-7814-4273-B18A-F26CC0380380}"/>
          </ac:spMkLst>
        </pc:spChg>
        <pc:spChg chg="add del">
          <ac:chgData name="Komunitní energetika" userId="1690bcd0-4480-471d-aa88-03bcffa8342e" providerId="ADAL" clId="{6172456C-0081-4D06-AF58-763C736C769E}" dt="2023-03-29T10:32:27.405" v="271" actId="26606"/>
          <ac:spMkLst>
            <pc:docMk/>
            <pc:sldMk cId="338386524" sldId="296"/>
            <ac:spMk id="26" creationId="{4F7EBAE4-9945-4473-9E34-B2C66EA0F03D}"/>
          </ac:spMkLst>
        </pc:spChg>
        <pc:spChg chg="add del">
          <ac:chgData name="Komunitní energetika" userId="1690bcd0-4480-471d-aa88-03bcffa8342e" providerId="ADAL" clId="{6172456C-0081-4D06-AF58-763C736C769E}" dt="2023-03-29T10:32:27.405" v="271" actId="26606"/>
          <ac:spMkLst>
            <pc:docMk/>
            <pc:sldMk cId="338386524" sldId="296"/>
            <ac:spMk id="27" creationId="{70BEB1E7-2F88-40BC-B73D-42E5B6F80BFC}"/>
          </ac:spMkLst>
        </pc:spChg>
        <pc:spChg chg="add del">
          <ac:chgData name="Komunitní energetika" userId="1690bcd0-4480-471d-aa88-03bcffa8342e" providerId="ADAL" clId="{6172456C-0081-4D06-AF58-763C736C769E}" dt="2023-03-29T10:32:27.405" v="271" actId="26606"/>
          <ac:spMkLst>
            <pc:docMk/>
            <pc:sldMk cId="338386524" sldId="296"/>
            <ac:spMk id="28" creationId="{A7B99495-F43F-4D80-A44F-2CB4764EB90B}"/>
          </ac:spMkLst>
        </pc:spChg>
        <pc:spChg chg="add del">
          <ac:chgData name="Komunitní energetika" userId="1690bcd0-4480-471d-aa88-03bcffa8342e" providerId="ADAL" clId="{6172456C-0081-4D06-AF58-763C736C769E}" dt="2023-03-29T10:32:29.912" v="273" actId="26606"/>
          <ac:spMkLst>
            <pc:docMk/>
            <pc:sldMk cId="338386524" sldId="296"/>
            <ac:spMk id="30" creationId="{058A14AF-9FB5-4CC7-BA35-E8E85D3EDF0E}"/>
          </ac:spMkLst>
        </pc:spChg>
        <pc:spChg chg="add del">
          <ac:chgData name="Komunitní energetika" userId="1690bcd0-4480-471d-aa88-03bcffa8342e" providerId="ADAL" clId="{6172456C-0081-4D06-AF58-763C736C769E}" dt="2023-03-29T10:32:29.912" v="273" actId="26606"/>
          <ac:spMkLst>
            <pc:docMk/>
            <pc:sldMk cId="338386524" sldId="296"/>
            <ac:spMk id="31" creationId="{3A9A4357-BD1D-4622-A4FE-766E6AB8DE84}"/>
          </ac:spMkLst>
        </pc:spChg>
        <pc:spChg chg="add del">
          <ac:chgData name="Komunitní energetika" userId="1690bcd0-4480-471d-aa88-03bcffa8342e" providerId="ADAL" clId="{6172456C-0081-4D06-AF58-763C736C769E}" dt="2023-03-29T10:32:29.912" v="273" actId="26606"/>
          <ac:spMkLst>
            <pc:docMk/>
            <pc:sldMk cId="338386524" sldId="296"/>
            <ac:spMk id="32" creationId="{E659831F-0D9A-4C63-9EBB-8435B85A440F}"/>
          </ac:spMkLst>
        </pc:spChg>
        <pc:spChg chg="add">
          <ac:chgData name="Komunitní energetika" userId="1690bcd0-4480-471d-aa88-03bcffa8342e" providerId="ADAL" clId="{6172456C-0081-4D06-AF58-763C736C769E}" dt="2023-03-29T10:32:29.989" v="274" actId="26606"/>
          <ac:spMkLst>
            <pc:docMk/>
            <pc:sldMk cId="338386524" sldId="296"/>
            <ac:spMk id="34" creationId="{201CC55D-ED54-4C5C-95E6-10947BD1103B}"/>
          </ac:spMkLst>
        </pc:spChg>
        <pc:spChg chg="add">
          <ac:chgData name="Komunitní energetika" userId="1690bcd0-4480-471d-aa88-03bcffa8342e" providerId="ADAL" clId="{6172456C-0081-4D06-AF58-763C736C769E}" dt="2023-03-29T10:32:29.989" v="274" actId="26606"/>
          <ac:spMkLst>
            <pc:docMk/>
            <pc:sldMk cId="338386524" sldId="296"/>
            <ac:spMk id="38" creationId="{3873B707-463F-40B0-8227-E8CC6C67EB25}"/>
          </ac:spMkLst>
        </pc:spChg>
        <pc:grpChg chg="add del">
          <ac:chgData name="Komunitní energetika" userId="1690bcd0-4480-471d-aa88-03bcffa8342e" providerId="ADAL" clId="{6172456C-0081-4D06-AF58-763C736C769E}" dt="2023-03-29T10:32:23.633" v="267" actId="26606"/>
          <ac:grpSpMkLst>
            <pc:docMk/>
            <pc:sldMk cId="338386524" sldId="296"/>
            <ac:grpSpMk id="14" creationId="{DD354807-230F-4402-B1B9-F733A8F1F190}"/>
          </ac:grpSpMkLst>
        </pc:grpChg>
        <pc:grpChg chg="add">
          <ac:chgData name="Komunitní energetika" userId="1690bcd0-4480-471d-aa88-03bcffa8342e" providerId="ADAL" clId="{6172456C-0081-4D06-AF58-763C736C769E}" dt="2023-03-29T10:32:29.989" v="274" actId="26606"/>
          <ac:grpSpMkLst>
            <pc:docMk/>
            <pc:sldMk cId="338386524" sldId="296"/>
            <ac:grpSpMk id="35" creationId="{1DE889C7-FAD6-4397-98E2-05D503484459}"/>
          </ac:grpSpMkLst>
        </pc:grpChg>
        <pc:picChg chg="ord">
          <ac:chgData name="Komunitní energetika" userId="1690bcd0-4480-471d-aa88-03bcffa8342e" providerId="ADAL" clId="{6172456C-0081-4D06-AF58-763C736C769E}" dt="2023-03-29T10:32:29.989" v="274" actId="26606"/>
          <ac:picMkLst>
            <pc:docMk/>
            <pc:sldMk cId="338386524" sldId="296"/>
            <ac:picMk id="4" creationId="{CB5A2CF3-55A2-6720-0F86-20C5046CF975}"/>
          </ac:picMkLst>
        </pc:picChg>
        <pc:picChg chg="add mod">
          <ac:chgData name="Komunitní energetika" userId="1690bcd0-4480-471d-aa88-03bcffa8342e" providerId="ADAL" clId="{6172456C-0081-4D06-AF58-763C736C769E}" dt="2023-03-29T10:32:29.989" v="274" actId="26606"/>
          <ac:picMkLst>
            <pc:docMk/>
            <pc:sldMk cId="338386524" sldId="296"/>
            <ac:picMk id="5" creationId="{7F82A292-5D84-A867-62B3-30C9EC83F4B1}"/>
          </ac:picMkLst>
        </pc:picChg>
        <pc:picChg chg="del">
          <ac:chgData name="Komunitní energetika" userId="1690bcd0-4480-471d-aa88-03bcffa8342e" providerId="ADAL" clId="{6172456C-0081-4D06-AF58-763C736C769E}" dt="2023-03-29T10:32:07.434" v="264" actId="478"/>
          <ac:picMkLst>
            <pc:docMk/>
            <pc:sldMk cId="338386524" sldId="296"/>
            <ac:picMk id="6" creationId="{92002791-7ACB-C9ED-A2E7-AE2E1A62355E}"/>
          </ac:picMkLst>
        </pc:picChg>
      </pc:sldChg>
      <pc:sldChg chg="addSp delSp modSp add mod setBg">
        <pc:chgData name="Komunitní energetika" userId="1690bcd0-4480-471d-aa88-03bcffa8342e" providerId="ADAL" clId="{6172456C-0081-4D06-AF58-763C736C769E}" dt="2023-03-29T10:36:17.822" v="294" actId="1076"/>
        <pc:sldMkLst>
          <pc:docMk/>
          <pc:sldMk cId="19247284" sldId="297"/>
        </pc:sldMkLst>
        <pc:spChg chg="mod">
          <ac:chgData name="Komunitní energetika" userId="1690bcd0-4480-471d-aa88-03bcffa8342e" providerId="ADAL" clId="{6172456C-0081-4D06-AF58-763C736C769E}" dt="2023-03-29T10:18:05.321" v="97" actId="26606"/>
          <ac:spMkLst>
            <pc:docMk/>
            <pc:sldMk cId="19247284" sldId="297"/>
            <ac:spMk id="2" creationId="{9AFF1D50-08DA-50DD-B567-81BC4A2750E6}"/>
          </ac:spMkLst>
        </pc:spChg>
        <pc:spChg chg="mod">
          <ac:chgData name="Komunitní energetika" userId="1690bcd0-4480-471d-aa88-03bcffa8342e" providerId="ADAL" clId="{6172456C-0081-4D06-AF58-763C736C769E}" dt="2023-03-29T10:30:11.612" v="263" actId="20577"/>
          <ac:spMkLst>
            <pc:docMk/>
            <pc:sldMk cId="19247284" sldId="297"/>
            <ac:spMk id="3" creationId="{DB702ED1-DE70-C476-4B7E-D2CAD6B7BE0F}"/>
          </ac:spMkLst>
        </pc:spChg>
        <pc:spChg chg="add">
          <ac:chgData name="Komunitní energetika" userId="1690bcd0-4480-471d-aa88-03bcffa8342e" providerId="ADAL" clId="{6172456C-0081-4D06-AF58-763C736C769E}" dt="2023-03-29T10:18:05.321" v="97" actId="26606"/>
          <ac:spMkLst>
            <pc:docMk/>
            <pc:sldMk cId="19247284" sldId="297"/>
            <ac:spMk id="12" creationId="{F13C74B1-5B17-4795-BED0-7140497B445A}"/>
          </ac:spMkLst>
        </pc:spChg>
        <pc:spChg chg="add">
          <ac:chgData name="Komunitní energetika" userId="1690bcd0-4480-471d-aa88-03bcffa8342e" providerId="ADAL" clId="{6172456C-0081-4D06-AF58-763C736C769E}" dt="2023-03-29T10:18:05.321" v="97" actId="26606"/>
          <ac:spMkLst>
            <pc:docMk/>
            <pc:sldMk cId="19247284" sldId="297"/>
            <ac:spMk id="14" creationId="{D4974D33-8DC5-464E-8C6D-BE58F0669C17}"/>
          </ac:spMkLst>
        </pc:spChg>
        <pc:picChg chg="ord">
          <ac:chgData name="Komunitní energetika" userId="1690bcd0-4480-471d-aa88-03bcffa8342e" providerId="ADAL" clId="{6172456C-0081-4D06-AF58-763C736C769E}" dt="2023-03-29T10:18:05.321" v="97" actId="26606"/>
          <ac:picMkLst>
            <pc:docMk/>
            <pc:sldMk cId="19247284" sldId="297"/>
            <ac:picMk id="4" creationId="{CB5A2CF3-55A2-6720-0F86-20C5046CF975}"/>
          </ac:picMkLst>
        </pc:picChg>
        <pc:picChg chg="add del mod">
          <ac:chgData name="Komunitní energetika" userId="1690bcd0-4480-471d-aa88-03bcffa8342e" providerId="ADAL" clId="{6172456C-0081-4D06-AF58-763C736C769E}" dt="2023-03-29T10:17:54.208" v="93" actId="478"/>
          <ac:picMkLst>
            <pc:docMk/>
            <pc:sldMk cId="19247284" sldId="297"/>
            <ac:picMk id="5" creationId="{3C93676F-C683-7496-2D2A-CE48FDCC43A4}"/>
          </ac:picMkLst>
        </pc:picChg>
        <pc:picChg chg="del">
          <ac:chgData name="Komunitní energetika" userId="1690bcd0-4480-471d-aa88-03bcffa8342e" providerId="ADAL" clId="{6172456C-0081-4D06-AF58-763C736C769E}" dt="2023-03-29T10:12:01.264" v="3" actId="478"/>
          <ac:picMkLst>
            <pc:docMk/>
            <pc:sldMk cId="19247284" sldId="297"/>
            <ac:picMk id="6" creationId="{92002791-7ACB-C9ED-A2E7-AE2E1A62355E}"/>
          </ac:picMkLst>
        </pc:picChg>
        <pc:picChg chg="add mod">
          <ac:chgData name="Komunitní energetika" userId="1690bcd0-4480-471d-aa88-03bcffa8342e" providerId="ADAL" clId="{6172456C-0081-4D06-AF58-763C736C769E}" dt="2023-03-29T10:36:17.822" v="294" actId="1076"/>
          <ac:picMkLst>
            <pc:docMk/>
            <pc:sldMk cId="19247284" sldId="297"/>
            <ac:picMk id="7" creationId="{3B854569-7459-4E68-B0BC-0866D5FCA7E0}"/>
          </ac:picMkLst>
        </pc:picChg>
      </pc:sldChg>
      <pc:sldChg chg="modSp mod">
        <pc:chgData name="Komunitní energetika" userId="1690bcd0-4480-471d-aa88-03bcffa8342e" providerId="ADAL" clId="{6172456C-0081-4D06-AF58-763C736C769E}" dt="2023-03-29T12:39:31.899" v="898" actId="20577"/>
        <pc:sldMkLst>
          <pc:docMk/>
          <pc:sldMk cId="2702501753" sldId="298"/>
        </pc:sldMkLst>
        <pc:spChg chg="mod">
          <ac:chgData name="Komunitní energetika" userId="1690bcd0-4480-471d-aa88-03bcffa8342e" providerId="ADAL" clId="{6172456C-0081-4D06-AF58-763C736C769E}" dt="2023-03-29T12:39:31.899" v="898" actId="20577"/>
          <ac:spMkLst>
            <pc:docMk/>
            <pc:sldMk cId="2702501753" sldId="298"/>
            <ac:spMk id="3" creationId="{5330ADF2-B58E-4455-90F1-DF0079DD45A4}"/>
          </ac:spMkLst>
        </pc:spChg>
      </pc:sldChg>
      <pc:sldChg chg="addSp delSp modSp add mod ord setBg setClrOvrMap delDesignElem">
        <pc:chgData name="Komunitní energetika" userId="1690bcd0-4480-471d-aa88-03bcffa8342e" providerId="ADAL" clId="{6172456C-0081-4D06-AF58-763C736C769E}" dt="2023-03-29T13:21:23.603" v="1031"/>
        <pc:sldMkLst>
          <pc:docMk/>
          <pc:sldMk cId="3784269704" sldId="299"/>
        </pc:sldMkLst>
        <pc:spChg chg="mod">
          <ac:chgData name="Komunitní energetika" userId="1690bcd0-4480-471d-aa88-03bcffa8342e" providerId="ADAL" clId="{6172456C-0081-4D06-AF58-763C736C769E}" dt="2023-03-29T10:37:02.388" v="300" actId="26606"/>
          <ac:spMkLst>
            <pc:docMk/>
            <pc:sldMk cId="3784269704" sldId="299"/>
            <ac:spMk id="2" creationId="{9AFF1D50-08DA-50DD-B567-81BC4A2750E6}"/>
          </ac:spMkLst>
        </pc:spChg>
        <pc:spChg chg="mod">
          <ac:chgData name="Komunitní energetika" userId="1690bcd0-4480-471d-aa88-03bcffa8342e" providerId="ADAL" clId="{6172456C-0081-4D06-AF58-763C736C769E}" dt="2023-03-29T10:48:59.764" v="529" actId="20577"/>
          <ac:spMkLst>
            <pc:docMk/>
            <pc:sldMk cId="3784269704" sldId="299"/>
            <ac:spMk id="3" creationId="{DB702ED1-DE70-C476-4B7E-D2CAD6B7BE0F}"/>
          </ac:spMkLst>
        </pc:spChg>
        <pc:spChg chg="del">
          <ac:chgData name="Komunitní energetika" userId="1690bcd0-4480-471d-aa88-03bcffa8342e" providerId="ADAL" clId="{6172456C-0081-4D06-AF58-763C736C769E}" dt="2023-03-29T10:33:23.192" v="276"/>
          <ac:spMkLst>
            <pc:docMk/>
            <pc:sldMk cId="3784269704" sldId="299"/>
            <ac:spMk id="12" creationId="{F13C74B1-5B17-4795-BED0-7140497B445A}"/>
          </ac:spMkLst>
        </pc:spChg>
        <pc:spChg chg="del">
          <ac:chgData name="Komunitní energetika" userId="1690bcd0-4480-471d-aa88-03bcffa8342e" providerId="ADAL" clId="{6172456C-0081-4D06-AF58-763C736C769E}" dt="2023-03-29T10:33:23.192" v="276"/>
          <ac:spMkLst>
            <pc:docMk/>
            <pc:sldMk cId="3784269704" sldId="299"/>
            <ac:spMk id="14" creationId="{D4974D33-8DC5-464E-8C6D-BE58F0669C17}"/>
          </ac:spMkLst>
        </pc:spChg>
        <pc:spChg chg="add">
          <ac:chgData name="Komunitní energetika" userId="1690bcd0-4480-471d-aa88-03bcffa8342e" providerId="ADAL" clId="{6172456C-0081-4D06-AF58-763C736C769E}" dt="2023-03-29T10:37:02.388" v="300" actId="26606"/>
          <ac:spMkLst>
            <pc:docMk/>
            <pc:sldMk cId="3784269704" sldId="299"/>
            <ac:spMk id="15" creationId="{2B97F24A-32CE-4C1C-A50D-3016B394DCFB}"/>
          </ac:spMkLst>
        </pc:spChg>
        <pc:spChg chg="add">
          <ac:chgData name="Komunitní energetika" userId="1690bcd0-4480-471d-aa88-03bcffa8342e" providerId="ADAL" clId="{6172456C-0081-4D06-AF58-763C736C769E}" dt="2023-03-29T10:37:02.388" v="300" actId="26606"/>
          <ac:spMkLst>
            <pc:docMk/>
            <pc:sldMk cId="3784269704" sldId="299"/>
            <ac:spMk id="17" creationId="{CD8B4F24-440B-49E9-B85D-733523DC064B}"/>
          </ac:spMkLst>
        </pc:spChg>
        <pc:picChg chg="ord">
          <ac:chgData name="Komunitní energetika" userId="1690bcd0-4480-471d-aa88-03bcffa8342e" providerId="ADAL" clId="{6172456C-0081-4D06-AF58-763C736C769E}" dt="2023-03-29T10:37:02.388" v="300" actId="26606"/>
          <ac:picMkLst>
            <pc:docMk/>
            <pc:sldMk cId="3784269704" sldId="299"/>
            <ac:picMk id="4" creationId="{CB5A2CF3-55A2-6720-0F86-20C5046CF975}"/>
          </ac:picMkLst>
        </pc:picChg>
        <pc:picChg chg="add del mod">
          <ac:chgData name="Komunitní energetika" userId="1690bcd0-4480-471d-aa88-03bcffa8342e" providerId="ADAL" clId="{6172456C-0081-4D06-AF58-763C736C769E}" dt="2023-03-29T10:33:34.852" v="279"/>
          <ac:picMkLst>
            <pc:docMk/>
            <pc:sldMk cId="3784269704" sldId="299"/>
            <ac:picMk id="5" creationId="{710B3F78-C552-C267-8EAD-D2B14A0E0438}"/>
          </ac:picMkLst>
        </pc:picChg>
        <pc:picChg chg="add del mod">
          <ac:chgData name="Komunitní energetika" userId="1690bcd0-4480-471d-aa88-03bcffa8342e" providerId="ADAL" clId="{6172456C-0081-4D06-AF58-763C736C769E}" dt="2023-03-29T10:34:33.805" v="286"/>
          <ac:picMkLst>
            <pc:docMk/>
            <pc:sldMk cId="3784269704" sldId="299"/>
            <ac:picMk id="6" creationId="{CBDF027B-37D0-5791-34CB-B67AC8597520}"/>
          </ac:picMkLst>
        </pc:picChg>
        <pc:picChg chg="add del mod">
          <ac:chgData name="Komunitní energetika" userId="1690bcd0-4480-471d-aa88-03bcffa8342e" providerId="ADAL" clId="{6172456C-0081-4D06-AF58-763C736C769E}" dt="2023-03-29T10:35:29.329" v="292" actId="478"/>
          <ac:picMkLst>
            <pc:docMk/>
            <pc:sldMk cId="3784269704" sldId="299"/>
            <ac:picMk id="7" creationId="{3B854569-7459-4E68-B0BC-0866D5FCA7E0}"/>
          </ac:picMkLst>
        </pc:picChg>
        <pc:picChg chg="add del mod">
          <ac:chgData name="Komunitní energetika" userId="1690bcd0-4480-471d-aa88-03bcffa8342e" providerId="ADAL" clId="{6172456C-0081-4D06-AF58-763C736C769E}" dt="2023-03-29T10:35:02.351" v="289" actId="478"/>
          <ac:picMkLst>
            <pc:docMk/>
            <pc:sldMk cId="3784269704" sldId="299"/>
            <ac:picMk id="8" creationId="{398F7A79-8CD6-4264-E8B3-CB7D4B0953D1}"/>
          </ac:picMkLst>
        </pc:picChg>
        <pc:picChg chg="add del mod">
          <ac:chgData name="Komunitní energetika" userId="1690bcd0-4480-471d-aa88-03bcffa8342e" providerId="ADAL" clId="{6172456C-0081-4D06-AF58-763C736C769E}" dt="2023-03-29T10:36:50.313" v="298" actId="478"/>
          <ac:picMkLst>
            <pc:docMk/>
            <pc:sldMk cId="3784269704" sldId="299"/>
            <ac:picMk id="9" creationId="{0ED47570-22D6-C076-834E-9BD78F3AAF76}"/>
          </ac:picMkLst>
        </pc:picChg>
        <pc:picChg chg="add mod">
          <ac:chgData name="Komunitní energetika" userId="1690bcd0-4480-471d-aa88-03bcffa8342e" providerId="ADAL" clId="{6172456C-0081-4D06-AF58-763C736C769E}" dt="2023-03-29T10:43:46.153" v="305" actId="14100"/>
          <ac:picMkLst>
            <pc:docMk/>
            <pc:sldMk cId="3784269704" sldId="299"/>
            <ac:picMk id="10" creationId="{639347D5-BA11-7F00-C493-75D3F22157A0}"/>
          </ac:picMkLst>
        </pc:picChg>
      </pc:sldChg>
      <pc:sldChg chg="addSp delSp modSp add mod setBg delDesignElem">
        <pc:chgData name="Komunitní energetika" userId="1690bcd0-4480-471d-aa88-03bcffa8342e" providerId="ADAL" clId="{6172456C-0081-4D06-AF58-763C736C769E}" dt="2023-03-29T14:09:03.741" v="1176" actId="20577"/>
        <pc:sldMkLst>
          <pc:docMk/>
          <pc:sldMk cId="2012628031" sldId="300"/>
        </pc:sldMkLst>
        <pc:spChg chg="mod">
          <ac:chgData name="Komunitní energetika" userId="1690bcd0-4480-471d-aa88-03bcffa8342e" providerId="ADAL" clId="{6172456C-0081-4D06-AF58-763C736C769E}" dt="2023-03-29T11:00:59.750" v="759" actId="26606"/>
          <ac:spMkLst>
            <pc:docMk/>
            <pc:sldMk cId="2012628031" sldId="300"/>
            <ac:spMk id="2" creationId="{9AFF1D50-08DA-50DD-B567-81BC4A2750E6}"/>
          </ac:spMkLst>
        </pc:spChg>
        <pc:spChg chg="mod">
          <ac:chgData name="Komunitní energetika" userId="1690bcd0-4480-471d-aa88-03bcffa8342e" providerId="ADAL" clId="{6172456C-0081-4D06-AF58-763C736C769E}" dt="2023-03-29T14:09:03.741" v="1176" actId="20577"/>
          <ac:spMkLst>
            <pc:docMk/>
            <pc:sldMk cId="2012628031" sldId="300"/>
            <ac:spMk id="3" creationId="{DB702ED1-DE70-C476-4B7E-D2CAD6B7BE0F}"/>
          </ac:spMkLst>
        </pc:spChg>
        <pc:spChg chg="del">
          <ac:chgData name="Komunitní energetika" userId="1690bcd0-4480-471d-aa88-03bcffa8342e" providerId="ADAL" clId="{6172456C-0081-4D06-AF58-763C736C769E}" dt="2023-03-29T10:50:30.471" v="531"/>
          <ac:spMkLst>
            <pc:docMk/>
            <pc:sldMk cId="2012628031" sldId="300"/>
            <ac:spMk id="12" creationId="{F13C74B1-5B17-4795-BED0-7140497B445A}"/>
          </ac:spMkLst>
        </pc:spChg>
        <pc:spChg chg="del">
          <ac:chgData name="Komunitní energetika" userId="1690bcd0-4480-471d-aa88-03bcffa8342e" providerId="ADAL" clId="{6172456C-0081-4D06-AF58-763C736C769E}" dt="2023-03-29T10:50:30.471" v="531"/>
          <ac:spMkLst>
            <pc:docMk/>
            <pc:sldMk cId="2012628031" sldId="300"/>
            <ac:spMk id="14" creationId="{D4974D33-8DC5-464E-8C6D-BE58F0669C17}"/>
          </ac:spMkLst>
        </pc:spChg>
        <pc:spChg chg="add del">
          <ac:chgData name="Komunitní energetika" userId="1690bcd0-4480-471d-aa88-03bcffa8342e" providerId="ADAL" clId="{6172456C-0081-4D06-AF58-763C736C769E}" dt="2023-03-29T10:58:48.553" v="733" actId="26606"/>
          <ac:spMkLst>
            <pc:docMk/>
            <pc:sldMk cId="2012628031" sldId="300"/>
            <ac:spMk id="1031" creationId="{743AA782-23D1-4521-8CAD-47662984AA08}"/>
          </ac:spMkLst>
        </pc:spChg>
        <pc:spChg chg="add del">
          <ac:chgData name="Komunitní energetika" userId="1690bcd0-4480-471d-aa88-03bcffa8342e" providerId="ADAL" clId="{6172456C-0081-4D06-AF58-763C736C769E}" dt="2023-03-29T10:58:48.553" v="733" actId="26606"/>
          <ac:spMkLst>
            <pc:docMk/>
            <pc:sldMk cId="2012628031" sldId="300"/>
            <ac:spMk id="1033" creationId="{650D18FE-0824-4A46-B22C-A86B52E5780A}"/>
          </ac:spMkLst>
        </pc:spChg>
        <pc:spChg chg="add del">
          <ac:chgData name="Komunitní energetika" userId="1690bcd0-4480-471d-aa88-03bcffa8342e" providerId="ADAL" clId="{6172456C-0081-4D06-AF58-763C736C769E}" dt="2023-03-29T10:58:48.545" v="732" actId="26606"/>
          <ac:spMkLst>
            <pc:docMk/>
            <pc:sldMk cId="2012628031" sldId="300"/>
            <ac:spMk id="1038" creationId="{04812C46-200A-4DEB-A05E-3ED6C68C2387}"/>
          </ac:spMkLst>
        </pc:spChg>
        <pc:spChg chg="add del">
          <ac:chgData name="Komunitní energetika" userId="1690bcd0-4480-471d-aa88-03bcffa8342e" providerId="ADAL" clId="{6172456C-0081-4D06-AF58-763C736C769E}" dt="2023-03-29T10:58:48.545" v="732" actId="26606"/>
          <ac:spMkLst>
            <pc:docMk/>
            <pc:sldMk cId="2012628031" sldId="300"/>
            <ac:spMk id="1040" creationId="{D1EA859B-E555-4109-94F3-6700E046E008}"/>
          </ac:spMkLst>
        </pc:spChg>
        <pc:spChg chg="add del">
          <ac:chgData name="Komunitní energetika" userId="1690bcd0-4480-471d-aa88-03bcffa8342e" providerId="ADAL" clId="{6172456C-0081-4D06-AF58-763C736C769E}" dt="2023-03-29T11:00:59.750" v="759" actId="26606"/>
          <ac:spMkLst>
            <pc:docMk/>
            <pc:sldMk cId="2012628031" sldId="300"/>
            <ac:spMk id="1042" creationId="{2B97F24A-32CE-4C1C-A50D-3016B394DCFB}"/>
          </ac:spMkLst>
        </pc:spChg>
        <pc:spChg chg="add del">
          <ac:chgData name="Komunitní energetika" userId="1690bcd0-4480-471d-aa88-03bcffa8342e" providerId="ADAL" clId="{6172456C-0081-4D06-AF58-763C736C769E}" dt="2023-03-29T11:00:59.750" v="759" actId="26606"/>
          <ac:spMkLst>
            <pc:docMk/>
            <pc:sldMk cId="2012628031" sldId="300"/>
            <ac:spMk id="1043" creationId="{CD8B4F24-440B-49E9-B85D-733523DC064B}"/>
          </ac:spMkLst>
        </pc:spChg>
        <pc:spChg chg="add">
          <ac:chgData name="Komunitní energetika" userId="1690bcd0-4480-471d-aa88-03bcffa8342e" providerId="ADAL" clId="{6172456C-0081-4D06-AF58-763C736C769E}" dt="2023-03-29T11:00:59.750" v="759" actId="26606"/>
          <ac:spMkLst>
            <pc:docMk/>
            <pc:sldMk cId="2012628031" sldId="300"/>
            <ac:spMk id="1048" creationId="{F13C74B1-5B17-4795-BED0-7140497B445A}"/>
          </ac:spMkLst>
        </pc:spChg>
        <pc:spChg chg="add">
          <ac:chgData name="Komunitní energetika" userId="1690bcd0-4480-471d-aa88-03bcffa8342e" providerId="ADAL" clId="{6172456C-0081-4D06-AF58-763C736C769E}" dt="2023-03-29T11:00:59.750" v="759" actId="26606"/>
          <ac:spMkLst>
            <pc:docMk/>
            <pc:sldMk cId="2012628031" sldId="300"/>
            <ac:spMk id="1050" creationId="{D4974D33-8DC5-464E-8C6D-BE58F0669C17}"/>
          </ac:spMkLst>
        </pc:spChg>
        <pc:picChg chg="ord">
          <ac:chgData name="Komunitní energetika" userId="1690bcd0-4480-471d-aa88-03bcffa8342e" providerId="ADAL" clId="{6172456C-0081-4D06-AF58-763C736C769E}" dt="2023-03-29T10:58:48.553" v="733" actId="26606"/>
          <ac:picMkLst>
            <pc:docMk/>
            <pc:sldMk cId="2012628031" sldId="300"/>
            <ac:picMk id="4" creationId="{CB5A2CF3-55A2-6720-0F86-20C5046CF975}"/>
          </ac:picMkLst>
        </pc:picChg>
        <pc:picChg chg="add del">
          <ac:chgData name="Komunitní energetika" userId="1690bcd0-4480-471d-aa88-03bcffa8342e" providerId="ADAL" clId="{6172456C-0081-4D06-AF58-763C736C769E}" dt="2023-03-29T10:55:45.208" v="718" actId="478"/>
          <ac:picMkLst>
            <pc:docMk/>
            <pc:sldMk cId="2012628031" sldId="300"/>
            <ac:picMk id="7" creationId="{3B854569-7459-4E68-B0BC-0866D5FCA7E0}"/>
          </ac:picMkLst>
        </pc:picChg>
        <pc:picChg chg="add del mod">
          <ac:chgData name="Komunitní energetika" userId="1690bcd0-4480-471d-aa88-03bcffa8342e" providerId="ADAL" clId="{6172456C-0081-4D06-AF58-763C736C769E}" dt="2023-03-29T10:58:29.377" v="728" actId="478"/>
          <ac:picMkLst>
            <pc:docMk/>
            <pc:sldMk cId="2012628031" sldId="300"/>
            <ac:picMk id="1026" creationId="{822F047E-F3AB-FA90-8BDF-0F10E62C0F3B}"/>
          </ac:picMkLst>
        </pc:picChg>
        <pc:picChg chg="add mod ord">
          <ac:chgData name="Komunitní energetika" userId="1690bcd0-4480-471d-aa88-03bcffa8342e" providerId="ADAL" clId="{6172456C-0081-4D06-AF58-763C736C769E}" dt="2023-03-29T11:00:59.750" v="759" actId="26606"/>
          <ac:picMkLst>
            <pc:docMk/>
            <pc:sldMk cId="2012628031" sldId="300"/>
            <ac:picMk id="1028" creationId="{E5C86E0F-8A37-EA0D-5967-CFBE2FA7541D}"/>
          </ac:picMkLst>
        </pc:picChg>
      </pc:sldChg>
    </pc:docChg>
  </pc:docChgLst>
  <pc:docChgLst>
    <pc:chgData name="Komunitní energetika" userId="1690bcd0-4480-471d-aa88-03bcffa8342e" providerId="ADAL" clId="{7710D839-AF26-4032-9C19-74068C3FC1E7}"/>
    <pc:docChg chg="undo custSel modSld">
      <pc:chgData name="Komunitní energetika" userId="1690bcd0-4480-471d-aa88-03bcffa8342e" providerId="ADAL" clId="{7710D839-AF26-4032-9C19-74068C3FC1E7}" dt="2023-03-28T14:12:03.226" v="27" actId="1076"/>
      <pc:docMkLst>
        <pc:docMk/>
      </pc:docMkLst>
      <pc:sldChg chg="addSp delSp modSp mod">
        <pc:chgData name="Komunitní energetika" userId="1690bcd0-4480-471d-aa88-03bcffa8342e" providerId="ADAL" clId="{7710D839-AF26-4032-9C19-74068C3FC1E7}" dt="2023-03-28T14:12:03.226" v="27" actId="1076"/>
        <pc:sldMkLst>
          <pc:docMk/>
          <pc:sldMk cId="2548278945" sldId="288"/>
        </pc:sldMkLst>
        <pc:spChg chg="del">
          <ac:chgData name="Komunitní energetika" userId="1690bcd0-4480-471d-aa88-03bcffa8342e" providerId="ADAL" clId="{7710D839-AF26-4032-9C19-74068C3FC1E7}" dt="2023-03-28T13:31:12.017" v="0" actId="478"/>
          <ac:spMkLst>
            <pc:docMk/>
            <pc:sldMk cId="2548278945" sldId="288"/>
            <ac:spMk id="3" creationId="{8A988F58-FCC9-D180-AAD7-F4695AD9F2BA}"/>
          </ac:spMkLst>
        </pc:spChg>
        <pc:spChg chg="add del">
          <ac:chgData name="Komunitní energetika" userId="1690bcd0-4480-471d-aa88-03bcffa8342e" providerId="ADAL" clId="{7710D839-AF26-4032-9C19-74068C3FC1E7}" dt="2023-03-28T13:31:28.421" v="2" actId="22"/>
          <ac:spMkLst>
            <pc:docMk/>
            <pc:sldMk cId="2548278945" sldId="288"/>
            <ac:spMk id="5" creationId="{0D878982-FB26-1AEE-2B44-A767FDBC0490}"/>
          </ac:spMkLst>
        </pc:spChg>
        <pc:spChg chg="add del">
          <ac:chgData name="Komunitní energetika" userId="1690bcd0-4480-471d-aa88-03bcffa8342e" providerId="ADAL" clId="{7710D839-AF26-4032-9C19-74068C3FC1E7}" dt="2023-03-28T13:31:32.081" v="4" actId="22"/>
          <ac:spMkLst>
            <pc:docMk/>
            <pc:sldMk cId="2548278945" sldId="288"/>
            <ac:spMk id="7" creationId="{D3BCE4ED-12C6-C60C-1A75-0B9DF0AC242D}"/>
          </ac:spMkLst>
        </pc:spChg>
        <pc:spChg chg="add del">
          <ac:chgData name="Komunitní energetika" userId="1690bcd0-4480-471d-aa88-03bcffa8342e" providerId="ADAL" clId="{7710D839-AF26-4032-9C19-74068C3FC1E7}" dt="2023-03-28T13:31:53.171" v="6" actId="478"/>
          <ac:spMkLst>
            <pc:docMk/>
            <pc:sldMk cId="2548278945" sldId="288"/>
            <ac:spMk id="9" creationId="{519A5146-5D0A-4194-4C0B-795F39D68574}"/>
          </ac:spMkLst>
        </pc:spChg>
        <pc:spChg chg="add del">
          <ac:chgData name="Komunitní energetika" userId="1690bcd0-4480-471d-aa88-03bcffa8342e" providerId="ADAL" clId="{7710D839-AF26-4032-9C19-74068C3FC1E7}" dt="2023-03-28T13:31:58.721" v="8" actId="478"/>
          <ac:spMkLst>
            <pc:docMk/>
            <pc:sldMk cId="2548278945" sldId="288"/>
            <ac:spMk id="11" creationId="{8BDFF8CC-16E0-9578-DB83-E83BA4631012}"/>
          </ac:spMkLst>
        </pc:spChg>
        <pc:spChg chg="add del">
          <ac:chgData name="Komunitní energetika" userId="1690bcd0-4480-471d-aa88-03bcffa8342e" providerId="ADAL" clId="{7710D839-AF26-4032-9C19-74068C3FC1E7}" dt="2023-03-28T13:32:26.343" v="10" actId="478"/>
          <ac:spMkLst>
            <pc:docMk/>
            <pc:sldMk cId="2548278945" sldId="288"/>
            <ac:spMk id="13" creationId="{84AD0157-345A-0E18-C857-1D60346C1779}"/>
          </ac:spMkLst>
        </pc:spChg>
        <pc:picChg chg="add mod">
          <ac:chgData name="Komunitní energetika" userId="1690bcd0-4480-471d-aa88-03bcffa8342e" providerId="ADAL" clId="{7710D839-AF26-4032-9C19-74068C3FC1E7}" dt="2023-03-28T13:33:29.288" v="14" actId="1076"/>
          <ac:picMkLst>
            <pc:docMk/>
            <pc:sldMk cId="2548278945" sldId="288"/>
            <ac:picMk id="15" creationId="{D93A6306-A816-BBFA-E63B-C9A6100F2679}"/>
          </ac:picMkLst>
        </pc:picChg>
        <pc:picChg chg="add mod">
          <ac:chgData name="Komunitní energetika" userId="1690bcd0-4480-471d-aa88-03bcffa8342e" providerId="ADAL" clId="{7710D839-AF26-4032-9C19-74068C3FC1E7}" dt="2023-03-28T14:11:39.368" v="22" actId="1076"/>
          <ac:picMkLst>
            <pc:docMk/>
            <pc:sldMk cId="2548278945" sldId="288"/>
            <ac:picMk id="17" creationId="{3C4F0EE1-0386-D44C-BB21-50C0FA4F1DBB}"/>
          </ac:picMkLst>
        </pc:picChg>
        <pc:picChg chg="add mod">
          <ac:chgData name="Komunitní energetika" userId="1690bcd0-4480-471d-aa88-03bcffa8342e" providerId="ADAL" clId="{7710D839-AF26-4032-9C19-74068C3FC1E7}" dt="2023-03-28T14:12:03.226" v="27" actId="1076"/>
          <ac:picMkLst>
            <pc:docMk/>
            <pc:sldMk cId="2548278945" sldId="288"/>
            <ac:picMk id="19" creationId="{50612D12-2BEE-9EE6-2377-F823156A935E}"/>
          </ac:picMkLst>
        </pc:picChg>
      </pc:sldChg>
    </pc:docChg>
  </pc:docChgLst>
  <pc:docChgLst>
    <pc:chgData name="Komunitní energetika" userId="1690bcd0-4480-471d-aa88-03bcffa8342e" providerId="ADAL" clId="{2F293AF4-04F5-4931-A307-9E63356995B6}"/>
    <pc:docChg chg="undo custSel addSld modSld">
      <pc:chgData name="Komunitní energetika" userId="1690bcd0-4480-471d-aa88-03bcffa8342e" providerId="ADAL" clId="{2F293AF4-04F5-4931-A307-9E63356995B6}" dt="2023-11-06T14:44:53.148" v="540" actId="20577"/>
      <pc:docMkLst>
        <pc:docMk/>
      </pc:docMkLst>
      <pc:sldChg chg="modNotesTx">
        <pc:chgData name="Komunitní energetika" userId="1690bcd0-4480-471d-aa88-03bcffa8342e" providerId="ADAL" clId="{2F293AF4-04F5-4931-A307-9E63356995B6}" dt="2023-11-01T15:13:34.323" v="41" actId="20577"/>
        <pc:sldMkLst>
          <pc:docMk/>
          <pc:sldMk cId="19247284" sldId="297"/>
        </pc:sldMkLst>
      </pc:sldChg>
      <pc:sldChg chg="addSp delSp modSp add mod">
        <pc:chgData name="Komunitní energetika" userId="1690bcd0-4480-471d-aa88-03bcffa8342e" providerId="ADAL" clId="{2F293AF4-04F5-4931-A307-9E63356995B6}" dt="2023-11-06T14:44:53.148" v="540" actId="20577"/>
        <pc:sldMkLst>
          <pc:docMk/>
          <pc:sldMk cId="3509372368" sldId="303"/>
        </pc:sldMkLst>
        <pc:spChg chg="add mod">
          <ac:chgData name="Komunitní energetika" userId="1690bcd0-4480-471d-aa88-03bcffa8342e" providerId="ADAL" clId="{2F293AF4-04F5-4931-A307-9E63356995B6}" dt="2023-11-06T14:44:53.148" v="540" actId="20577"/>
          <ac:spMkLst>
            <pc:docMk/>
            <pc:sldMk cId="3509372368" sldId="303"/>
            <ac:spMk id="2" creationId="{B4898D0F-383B-56DC-7183-011F046E53C1}"/>
          </ac:spMkLst>
        </pc:spChg>
        <pc:spChg chg="del mod">
          <ac:chgData name="Komunitní energetika" userId="1690bcd0-4480-471d-aa88-03bcffa8342e" providerId="ADAL" clId="{2F293AF4-04F5-4931-A307-9E63356995B6}" dt="2023-11-06T10:43:43.220" v="171"/>
          <ac:spMkLst>
            <pc:docMk/>
            <pc:sldMk cId="3509372368" sldId="303"/>
            <ac:spMk id="3" creationId="{5330ADF2-B58E-4455-90F1-DF0079DD45A4}"/>
          </ac:spMkLst>
        </pc:spChg>
        <pc:spChg chg="mod">
          <ac:chgData name="Komunitní energetika" userId="1690bcd0-4480-471d-aa88-03bcffa8342e" providerId="ADAL" clId="{2F293AF4-04F5-4931-A307-9E63356995B6}" dt="2023-11-06T10:40:46.405" v="157" actId="313"/>
          <ac:spMkLst>
            <pc:docMk/>
            <pc:sldMk cId="3509372368" sldId="303"/>
            <ac:spMk id="5" creationId="{ADA2283C-832E-006C-CDA4-2B6074880BB2}"/>
          </ac:spMkLst>
        </pc:spChg>
        <pc:picChg chg="del">
          <ac:chgData name="Komunitní energetika" userId="1690bcd0-4480-471d-aa88-03bcffa8342e" providerId="ADAL" clId="{2F293AF4-04F5-4931-A307-9E63356995B6}" dt="2023-11-06T10:39:31.405" v="56" actId="478"/>
          <ac:picMkLst>
            <pc:docMk/>
            <pc:sldMk cId="3509372368" sldId="303"/>
            <ac:picMk id="14" creationId="{8912291C-9708-419B-058E-E85D5F669981}"/>
          </ac:picMkLst>
        </pc:picChg>
        <pc:picChg chg="add mod">
          <ac:chgData name="Komunitní energetika" userId="1690bcd0-4480-471d-aa88-03bcffa8342e" providerId="ADAL" clId="{2F293AF4-04F5-4931-A307-9E63356995B6}" dt="2023-11-06T11:07:58.673" v="519" actId="1076"/>
          <ac:picMkLst>
            <pc:docMk/>
            <pc:sldMk cId="3509372368" sldId="303"/>
            <ac:picMk id="2051" creationId="{12C40CA2-D847-4977-F7D0-35DAFF13957A}"/>
          </ac:picMkLst>
        </pc:picChg>
      </pc:sldChg>
      <pc:sldChg chg="addSp delSp modSp add mod setBg">
        <pc:chgData name="Komunitní energetika" userId="1690bcd0-4480-471d-aa88-03bcffa8342e" providerId="ADAL" clId="{2F293AF4-04F5-4931-A307-9E63356995B6}" dt="2023-11-06T11:08:10.577" v="521" actId="123"/>
        <pc:sldMkLst>
          <pc:docMk/>
          <pc:sldMk cId="3796261393" sldId="304"/>
        </pc:sldMkLst>
        <pc:spChg chg="add mod">
          <ac:chgData name="Komunitní energetika" userId="1690bcd0-4480-471d-aa88-03bcffa8342e" providerId="ADAL" clId="{2F293AF4-04F5-4931-A307-9E63356995B6}" dt="2023-11-06T11:08:10.577" v="521" actId="123"/>
          <ac:spMkLst>
            <pc:docMk/>
            <pc:sldMk cId="3796261393" sldId="304"/>
            <ac:spMk id="2" creationId="{EB4E15E1-F382-4E49-DF92-CE85ACEB9A48}"/>
          </ac:spMkLst>
        </pc:spChg>
        <pc:spChg chg="del mod">
          <ac:chgData name="Komunitní energetika" userId="1690bcd0-4480-471d-aa88-03bcffa8342e" providerId="ADAL" clId="{2F293AF4-04F5-4931-A307-9E63356995B6}" dt="2023-11-06T10:43:58.993" v="172"/>
          <ac:spMkLst>
            <pc:docMk/>
            <pc:sldMk cId="3796261393" sldId="304"/>
            <ac:spMk id="3" creationId="{5330ADF2-B58E-4455-90F1-DF0079DD45A4}"/>
          </ac:spMkLst>
        </pc:spChg>
        <pc:spChg chg="mod">
          <ac:chgData name="Komunitní energetika" userId="1690bcd0-4480-471d-aa88-03bcffa8342e" providerId="ADAL" clId="{2F293AF4-04F5-4931-A307-9E63356995B6}" dt="2023-11-06T11:05:04.152" v="477" actId="1076"/>
          <ac:spMkLst>
            <pc:docMk/>
            <pc:sldMk cId="3796261393" sldId="304"/>
            <ac:spMk id="5" creationId="{ADA2283C-832E-006C-CDA4-2B6074880BB2}"/>
          </ac:spMkLst>
        </pc:spChg>
        <pc:spChg chg="add del">
          <ac:chgData name="Komunitní energetika" userId="1690bcd0-4480-471d-aa88-03bcffa8342e" providerId="ADAL" clId="{2F293AF4-04F5-4931-A307-9E63356995B6}" dt="2023-11-06T11:02:49.941" v="446" actId="26606"/>
          <ac:spMkLst>
            <pc:docMk/>
            <pc:sldMk cId="3796261393" sldId="304"/>
            <ac:spMk id="11" creationId="{55666830-9A19-4E01-8505-D6C7F9AC5665}"/>
          </ac:spMkLst>
        </pc:spChg>
        <pc:spChg chg="add del">
          <ac:chgData name="Komunitní energetika" userId="1690bcd0-4480-471d-aa88-03bcffa8342e" providerId="ADAL" clId="{2F293AF4-04F5-4931-A307-9E63356995B6}" dt="2023-11-06T11:02:49.941" v="446" actId="26606"/>
          <ac:spMkLst>
            <pc:docMk/>
            <pc:sldMk cId="3796261393" sldId="304"/>
            <ac:spMk id="13" creationId="{AE9FC877-7FB6-4D22-9988-35420644E202}"/>
          </ac:spMkLst>
        </pc:spChg>
        <pc:spChg chg="add del">
          <ac:chgData name="Komunitní energetika" userId="1690bcd0-4480-471d-aa88-03bcffa8342e" providerId="ADAL" clId="{2F293AF4-04F5-4931-A307-9E63356995B6}" dt="2023-11-06T11:02:49.941" v="446" actId="26606"/>
          <ac:spMkLst>
            <pc:docMk/>
            <pc:sldMk cId="3796261393" sldId="304"/>
            <ac:spMk id="15" creationId="{E41809D1-F12E-46BB-B804-5F209D325E8B}"/>
          </ac:spMkLst>
        </pc:spChg>
        <pc:spChg chg="add del">
          <ac:chgData name="Komunitní energetika" userId="1690bcd0-4480-471d-aa88-03bcffa8342e" providerId="ADAL" clId="{2F293AF4-04F5-4931-A307-9E63356995B6}" dt="2023-11-06T11:02:49.941" v="446" actId="26606"/>
          <ac:spMkLst>
            <pc:docMk/>
            <pc:sldMk cId="3796261393" sldId="304"/>
            <ac:spMk id="17" creationId="{AF2F604E-43BE-4DC3-B983-E071523364F8}"/>
          </ac:spMkLst>
        </pc:spChg>
        <pc:spChg chg="add del">
          <ac:chgData name="Komunitní energetika" userId="1690bcd0-4480-471d-aa88-03bcffa8342e" providerId="ADAL" clId="{2F293AF4-04F5-4931-A307-9E63356995B6}" dt="2023-11-06T11:02:49.941" v="446" actId="26606"/>
          <ac:spMkLst>
            <pc:docMk/>
            <pc:sldMk cId="3796261393" sldId="304"/>
            <ac:spMk id="19" creationId="{08C9B587-E65E-4B52-B37C-ABEBB6E87928}"/>
          </ac:spMkLst>
        </pc:spChg>
        <pc:spChg chg="add del">
          <ac:chgData name="Komunitní energetika" userId="1690bcd0-4480-471d-aa88-03bcffa8342e" providerId="ADAL" clId="{2F293AF4-04F5-4931-A307-9E63356995B6}" dt="2023-11-06T11:01:56.291" v="439" actId="26606"/>
          <ac:spMkLst>
            <pc:docMk/>
            <pc:sldMk cId="3796261393" sldId="304"/>
            <ac:spMk id="24" creationId="{6CCA5F87-1D1E-45CB-8D83-FC7EEFAD9935}"/>
          </ac:spMkLst>
        </pc:spChg>
        <pc:spChg chg="add del">
          <ac:chgData name="Komunitní energetika" userId="1690bcd0-4480-471d-aa88-03bcffa8342e" providerId="ADAL" clId="{2F293AF4-04F5-4931-A307-9E63356995B6}" dt="2023-11-06T11:01:56.291" v="439" actId="26606"/>
          <ac:spMkLst>
            <pc:docMk/>
            <pc:sldMk cId="3796261393" sldId="304"/>
            <ac:spMk id="26" creationId="{7CCFC2C6-6238-4A2F-93DE-2ADF74AF635E}"/>
          </ac:spMkLst>
        </pc:spChg>
        <pc:spChg chg="add del">
          <ac:chgData name="Komunitní energetika" userId="1690bcd0-4480-471d-aa88-03bcffa8342e" providerId="ADAL" clId="{2F293AF4-04F5-4931-A307-9E63356995B6}" dt="2023-11-06T11:01:56.291" v="439" actId="26606"/>
          <ac:spMkLst>
            <pc:docMk/>
            <pc:sldMk cId="3796261393" sldId="304"/>
            <ac:spMk id="28" creationId="{AF2F604E-43BE-4DC3-B983-E071523364F8}"/>
          </ac:spMkLst>
        </pc:spChg>
        <pc:spChg chg="add del">
          <ac:chgData name="Komunitní energetika" userId="1690bcd0-4480-471d-aa88-03bcffa8342e" providerId="ADAL" clId="{2F293AF4-04F5-4931-A307-9E63356995B6}" dt="2023-11-06T11:01:56.291" v="439" actId="26606"/>
          <ac:spMkLst>
            <pc:docMk/>
            <pc:sldMk cId="3796261393" sldId="304"/>
            <ac:spMk id="30" creationId="{08C9B587-E65E-4B52-B37C-ABEBB6E87928}"/>
          </ac:spMkLst>
        </pc:spChg>
        <pc:spChg chg="add del">
          <ac:chgData name="Komunitní energetika" userId="1690bcd0-4480-471d-aa88-03bcffa8342e" providerId="ADAL" clId="{2F293AF4-04F5-4931-A307-9E63356995B6}" dt="2023-11-06T11:02:01.218" v="441" actId="26606"/>
          <ac:spMkLst>
            <pc:docMk/>
            <pc:sldMk cId="3796261393" sldId="304"/>
            <ac:spMk id="32" creationId="{3AFE8227-C443-417B-BA91-520EB1EF4559}"/>
          </ac:spMkLst>
        </pc:spChg>
        <pc:spChg chg="add del">
          <ac:chgData name="Komunitní energetika" userId="1690bcd0-4480-471d-aa88-03bcffa8342e" providerId="ADAL" clId="{2F293AF4-04F5-4931-A307-9E63356995B6}" dt="2023-11-06T11:02:01.218" v="441" actId="26606"/>
          <ac:spMkLst>
            <pc:docMk/>
            <pc:sldMk cId="3796261393" sldId="304"/>
            <ac:spMk id="33" creationId="{907741FC-B544-4A6E-B831-6789D042333D}"/>
          </ac:spMkLst>
        </pc:spChg>
        <pc:spChg chg="add del">
          <ac:chgData name="Komunitní energetika" userId="1690bcd0-4480-471d-aa88-03bcffa8342e" providerId="ADAL" clId="{2F293AF4-04F5-4931-A307-9E63356995B6}" dt="2023-11-06T11:02:01.218" v="441" actId="26606"/>
          <ac:spMkLst>
            <pc:docMk/>
            <pc:sldMk cId="3796261393" sldId="304"/>
            <ac:spMk id="34" creationId="{3F0BE7ED-7814-4273-B18A-F26CC0380380}"/>
          </ac:spMkLst>
        </pc:spChg>
        <pc:picChg chg="ord">
          <ac:chgData name="Komunitní energetika" userId="1690bcd0-4480-471d-aa88-03bcffa8342e" providerId="ADAL" clId="{2F293AF4-04F5-4931-A307-9E63356995B6}" dt="2023-11-06T11:02:49.941" v="446" actId="26606"/>
          <ac:picMkLst>
            <pc:docMk/>
            <pc:sldMk cId="3796261393" sldId="304"/>
            <ac:picMk id="4" creationId="{5D1D2FF1-EC31-C61B-A158-6E560B8FBD17}"/>
          </ac:picMkLst>
        </pc:picChg>
        <pc:picChg chg="add del mod ord">
          <ac:chgData name="Komunitní energetika" userId="1690bcd0-4480-471d-aa88-03bcffa8342e" providerId="ADAL" clId="{2F293AF4-04F5-4931-A307-9E63356995B6}" dt="2023-11-06T11:03:20.406" v="458" actId="1076"/>
          <ac:picMkLst>
            <pc:docMk/>
            <pc:sldMk cId="3796261393" sldId="304"/>
            <ac:picMk id="6" creationId="{ED73378D-977F-5E58-16A2-DE0168962553}"/>
          </ac:picMkLst>
        </pc:picChg>
        <pc:picChg chg="del">
          <ac:chgData name="Komunitní energetika" userId="1690bcd0-4480-471d-aa88-03bcffa8342e" providerId="ADAL" clId="{2F293AF4-04F5-4931-A307-9E63356995B6}" dt="2023-11-06T10:39:19.992" v="52" actId="478"/>
          <ac:picMkLst>
            <pc:docMk/>
            <pc:sldMk cId="3796261393" sldId="304"/>
            <ac:picMk id="14" creationId="{8912291C-9708-419B-058E-E85D5F669981}"/>
          </ac:picMkLst>
        </pc:picChg>
        <pc:cxnChg chg="add del">
          <ac:chgData name="Komunitní energetika" userId="1690bcd0-4480-471d-aa88-03bcffa8342e" providerId="ADAL" clId="{2F293AF4-04F5-4931-A307-9E63356995B6}" dt="2023-11-06T11:02:49.589" v="445" actId="26606"/>
          <ac:cxnSpMkLst>
            <pc:docMk/>
            <pc:sldMk cId="3796261393" sldId="304"/>
            <ac:cxnSpMk id="36" creationId="{249EDD1B-F94D-B4E6-ACAA-566B9A26FDE3}"/>
          </ac:cxnSpMkLst>
        </pc:cxnChg>
      </pc:sldChg>
      <pc:sldChg chg="addSp delSp modSp add mod setBg">
        <pc:chgData name="Komunitní energetika" userId="1690bcd0-4480-471d-aa88-03bcffa8342e" providerId="ADAL" clId="{2F293AF4-04F5-4931-A307-9E63356995B6}" dt="2023-11-06T11:08:25.613" v="524" actId="27636"/>
        <pc:sldMkLst>
          <pc:docMk/>
          <pc:sldMk cId="3279251236" sldId="305"/>
        </pc:sldMkLst>
        <pc:spChg chg="add mod ord">
          <ac:chgData name="Komunitní energetika" userId="1690bcd0-4480-471d-aa88-03bcffa8342e" providerId="ADAL" clId="{2F293AF4-04F5-4931-A307-9E63356995B6}" dt="2023-11-06T11:08:25.613" v="524" actId="27636"/>
          <ac:spMkLst>
            <pc:docMk/>
            <pc:sldMk cId="3279251236" sldId="305"/>
            <ac:spMk id="2" creationId="{8A2E6183-93E7-A79A-67FA-9D3622DB1AB6}"/>
          </ac:spMkLst>
        </pc:spChg>
        <pc:spChg chg="del mod">
          <ac:chgData name="Komunitní energetika" userId="1690bcd0-4480-471d-aa88-03bcffa8342e" providerId="ADAL" clId="{2F293AF4-04F5-4931-A307-9E63356995B6}" dt="2023-11-06T10:43:25.380" v="170"/>
          <ac:spMkLst>
            <pc:docMk/>
            <pc:sldMk cId="3279251236" sldId="305"/>
            <ac:spMk id="3" creationId="{5330ADF2-B58E-4455-90F1-DF0079DD45A4}"/>
          </ac:spMkLst>
        </pc:spChg>
        <pc:spChg chg="mod ord">
          <ac:chgData name="Komunitní energetika" userId="1690bcd0-4480-471d-aa88-03bcffa8342e" providerId="ADAL" clId="{2F293AF4-04F5-4931-A307-9E63356995B6}" dt="2023-11-06T10:59:49.674" v="431" actId="26606"/>
          <ac:spMkLst>
            <pc:docMk/>
            <pc:sldMk cId="3279251236" sldId="305"/>
            <ac:spMk id="5" creationId="{ADA2283C-832E-006C-CDA4-2B6074880BB2}"/>
          </ac:spMkLst>
        </pc:spChg>
        <pc:spChg chg="add del">
          <ac:chgData name="Komunitní energetika" userId="1690bcd0-4480-471d-aa88-03bcffa8342e" providerId="ADAL" clId="{2F293AF4-04F5-4931-A307-9E63356995B6}" dt="2023-11-06T10:58:14.885" v="420" actId="26606"/>
          <ac:spMkLst>
            <pc:docMk/>
            <pc:sldMk cId="3279251236" sldId="305"/>
            <ac:spMk id="9" creationId="{921DB988-49FC-4608-B0A2-E2F3A4019041}"/>
          </ac:spMkLst>
        </pc:spChg>
        <pc:spChg chg="add del">
          <ac:chgData name="Komunitní energetika" userId="1690bcd0-4480-471d-aa88-03bcffa8342e" providerId="ADAL" clId="{2F293AF4-04F5-4931-A307-9E63356995B6}" dt="2023-11-06T10:58:14.885" v="420" actId="26606"/>
          <ac:spMkLst>
            <pc:docMk/>
            <pc:sldMk cId="3279251236" sldId="305"/>
            <ac:spMk id="12" creationId="{23D09407-53BC-485E-B4CE-BC5E4FC4B25B}"/>
          </ac:spMkLst>
        </pc:spChg>
        <pc:spChg chg="add del">
          <ac:chgData name="Komunitní energetika" userId="1690bcd0-4480-471d-aa88-03bcffa8342e" providerId="ADAL" clId="{2F293AF4-04F5-4931-A307-9E63356995B6}" dt="2023-11-06T10:58:22.742" v="425" actId="26606"/>
          <ac:spMkLst>
            <pc:docMk/>
            <pc:sldMk cId="3279251236" sldId="305"/>
            <ac:spMk id="18" creationId="{A7009A0A-BEF5-4EAC-AF15-E4F9F002E239}"/>
          </ac:spMkLst>
        </pc:spChg>
        <pc:spChg chg="add del">
          <ac:chgData name="Komunitní energetika" userId="1690bcd0-4480-471d-aa88-03bcffa8342e" providerId="ADAL" clId="{2F293AF4-04F5-4931-A307-9E63356995B6}" dt="2023-11-06T10:58:18.106" v="422" actId="26606"/>
          <ac:spMkLst>
            <pc:docMk/>
            <pc:sldMk cId="3279251236" sldId="305"/>
            <ac:spMk id="28" creationId="{E45CA849-654C-4173-AD99-B3A2528275F5}"/>
          </ac:spMkLst>
        </pc:spChg>
        <pc:spChg chg="add del">
          <ac:chgData name="Komunitní energetika" userId="1690bcd0-4480-471d-aa88-03bcffa8342e" providerId="ADAL" clId="{2F293AF4-04F5-4931-A307-9E63356995B6}" dt="2023-11-06T10:58:18.106" v="422" actId="26606"/>
          <ac:spMkLst>
            <pc:docMk/>
            <pc:sldMk cId="3279251236" sldId="305"/>
            <ac:spMk id="29" creationId="{3E23A947-2D45-4208-AE2B-64948C87A3EB}"/>
          </ac:spMkLst>
        </pc:spChg>
        <pc:spChg chg="add del">
          <ac:chgData name="Komunitní energetika" userId="1690bcd0-4480-471d-aa88-03bcffa8342e" providerId="ADAL" clId="{2F293AF4-04F5-4931-A307-9E63356995B6}" dt="2023-11-06T10:58:18.106" v="422" actId="26606"/>
          <ac:spMkLst>
            <pc:docMk/>
            <pc:sldMk cId="3279251236" sldId="305"/>
            <ac:spMk id="30" creationId="{E5BBB0F9-6A59-4D02-A9C7-A2D6516684CE}"/>
          </ac:spMkLst>
        </pc:spChg>
        <pc:spChg chg="add del">
          <ac:chgData name="Komunitní energetika" userId="1690bcd0-4480-471d-aa88-03bcffa8342e" providerId="ADAL" clId="{2F293AF4-04F5-4931-A307-9E63356995B6}" dt="2023-11-06T10:58:22.742" v="425" actId="26606"/>
          <ac:spMkLst>
            <pc:docMk/>
            <pc:sldMk cId="3279251236" sldId="305"/>
            <ac:spMk id="32" creationId="{A8384FB5-9ADC-4DDC-881B-597D56F5B15D}"/>
          </ac:spMkLst>
        </pc:spChg>
        <pc:spChg chg="add del">
          <ac:chgData name="Komunitní energetika" userId="1690bcd0-4480-471d-aa88-03bcffa8342e" providerId="ADAL" clId="{2F293AF4-04F5-4931-A307-9E63356995B6}" dt="2023-11-06T10:58:22.742" v="425" actId="26606"/>
          <ac:spMkLst>
            <pc:docMk/>
            <pc:sldMk cId="3279251236" sldId="305"/>
            <ac:spMk id="33" creationId="{1199E1B1-A8C0-4FE8-A5A8-1CB41D69F857}"/>
          </ac:spMkLst>
        </pc:spChg>
        <pc:spChg chg="add del">
          <ac:chgData name="Komunitní energetika" userId="1690bcd0-4480-471d-aa88-03bcffa8342e" providerId="ADAL" clId="{2F293AF4-04F5-4931-A307-9E63356995B6}" dt="2023-11-06T10:58:22.742" v="425" actId="26606"/>
          <ac:spMkLst>
            <pc:docMk/>
            <pc:sldMk cId="3279251236" sldId="305"/>
            <ac:spMk id="34" creationId="{84A8DE83-DE75-4B41-9DB4-A7EC0B0DEC0B}"/>
          </ac:spMkLst>
        </pc:spChg>
        <pc:spChg chg="add del">
          <ac:chgData name="Komunitní energetika" userId="1690bcd0-4480-471d-aa88-03bcffa8342e" providerId="ADAL" clId="{2F293AF4-04F5-4931-A307-9E63356995B6}" dt="2023-11-06T10:59:01.446" v="427" actId="26606"/>
          <ac:spMkLst>
            <pc:docMk/>
            <pc:sldMk cId="3279251236" sldId="305"/>
            <ac:spMk id="36" creationId="{B47A3059-69F2-4E12-ACD8-A5FE28191966}"/>
          </ac:spMkLst>
        </pc:spChg>
        <pc:spChg chg="add del">
          <ac:chgData name="Komunitní energetika" userId="1690bcd0-4480-471d-aa88-03bcffa8342e" providerId="ADAL" clId="{2F293AF4-04F5-4931-A307-9E63356995B6}" dt="2023-11-06T10:59:01.446" v="427" actId="26606"/>
          <ac:spMkLst>
            <pc:docMk/>
            <pc:sldMk cId="3279251236" sldId="305"/>
            <ac:spMk id="37" creationId="{33AE4636-AEEC-45D6-84D4-7AC2DA48ECF8}"/>
          </ac:spMkLst>
        </pc:spChg>
        <pc:spChg chg="add del">
          <ac:chgData name="Komunitní energetika" userId="1690bcd0-4480-471d-aa88-03bcffa8342e" providerId="ADAL" clId="{2F293AF4-04F5-4931-A307-9E63356995B6}" dt="2023-11-06T10:59:01.446" v="427" actId="26606"/>
          <ac:spMkLst>
            <pc:docMk/>
            <pc:sldMk cId="3279251236" sldId="305"/>
            <ac:spMk id="38" creationId="{8D9CE0F4-2EB2-4F1F-8AAC-DB3571D9FE10}"/>
          </ac:spMkLst>
        </pc:spChg>
        <pc:spChg chg="add del">
          <ac:chgData name="Komunitní energetika" userId="1690bcd0-4480-471d-aa88-03bcffa8342e" providerId="ADAL" clId="{2F293AF4-04F5-4931-A307-9E63356995B6}" dt="2023-11-06T10:59:49.655" v="430" actId="26606"/>
          <ac:spMkLst>
            <pc:docMk/>
            <pc:sldMk cId="3279251236" sldId="305"/>
            <ac:spMk id="40" creationId="{C59AB4C8-9178-4F7A-8404-6890510B5917}"/>
          </ac:spMkLst>
        </pc:spChg>
        <pc:spChg chg="add del">
          <ac:chgData name="Komunitní energetika" userId="1690bcd0-4480-471d-aa88-03bcffa8342e" providerId="ADAL" clId="{2F293AF4-04F5-4931-A307-9E63356995B6}" dt="2023-11-06T10:59:49.655" v="430" actId="26606"/>
          <ac:spMkLst>
            <pc:docMk/>
            <pc:sldMk cId="3279251236" sldId="305"/>
            <ac:spMk id="41" creationId="{4CFDFB37-4BC7-42C6-915D-A6609139BFE7}"/>
          </ac:spMkLst>
        </pc:spChg>
        <pc:spChg chg="add">
          <ac:chgData name="Komunitní energetika" userId="1690bcd0-4480-471d-aa88-03bcffa8342e" providerId="ADAL" clId="{2F293AF4-04F5-4931-A307-9E63356995B6}" dt="2023-11-06T10:59:49.674" v="431" actId="26606"/>
          <ac:spMkLst>
            <pc:docMk/>
            <pc:sldMk cId="3279251236" sldId="305"/>
            <ac:spMk id="43" creationId="{B47A3059-69F2-4E12-ACD8-A5FE28191966}"/>
          </ac:spMkLst>
        </pc:spChg>
        <pc:spChg chg="add">
          <ac:chgData name="Komunitní energetika" userId="1690bcd0-4480-471d-aa88-03bcffa8342e" providerId="ADAL" clId="{2F293AF4-04F5-4931-A307-9E63356995B6}" dt="2023-11-06T10:59:49.674" v="431" actId="26606"/>
          <ac:spMkLst>
            <pc:docMk/>
            <pc:sldMk cId="3279251236" sldId="305"/>
            <ac:spMk id="44" creationId="{33AE4636-AEEC-45D6-84D4-7AC2DA48ECF8}"/>
          </ac:spMkLst>
        </pc:spChg>
        <pc:spChg chg="add">
          <ac:chgData name="Komunitní energetika" userId="1690bcd0-4480-471d-aa88-03bcffa8342e" providerId="ADAL" clId="{2F293AF4-04F5-4931-A307-9E63356995B6}" dt="2023-11-06T10:59:49.674" v="431" actId="26606"/>
          <ac:spMkLst>
            <pc:docMk/>
            <pc:sldMk cId="3279251236" sldId="305"/>
            <ac:spMk id="45" creationId="{8D9CE0F4-2EB2-4F1F-8AAC-DB3571D9FE10}"/>
          </ac:spMkLst>
        </pc:spChg>
        <pc:grpChg chg="add del">
          <ac:chgData name="Komunitní energetika" userId="1690bcd0-4480-471d-aa88-03bcffa8342e" providerId="ADAL" clId="{2F293AF4-04F5-4931-A307-9E63356995B6}" dt="2023-11-06T10:58:14.885" v="420" actId="26606"/>
          <ac:grpSpMkLst>
            <pc:docMk/>
            <pc:sldMk cId="3279251236" sldId="305"/>
            <ac:grpSpMk id="16" creationId="{E9B930FD-8671-4C4C-ADCF-73AC1D0CD417}"/>
          </ac:grpSpMkLst>
        </pc:grpChg>
        <pc:grpChg chg="add del">
          <ac:chgData name="Komunitní energetika" userId="1690bcd0-4480-471d-aa88-03bcffa8342e" providerId="ADAL" clId="{2F293AF4-04F5-4931-A307-9E63356995B6}" dt="2023-11-06T10:58:14.885" v="420" actId="26606"/>
          <ac:grpSpMkLst>
            <pc:docMk/>
            <pc:sldMk cId="3279251236" sldId="305"/>
            <ac:grpSpMk id="22" creationId="{383C2651-AE0C-4AE4-8725-E2F9414FE219}"/>
          </ac:grpSpMkLst>
        </pc:grpChg>
        <pc:picChg chg="mod ord">
          <ac:chgData name="Komunitní energetika" userId="1690bcd0-4480-471d-aa88-03bcffa8342e" providerId="ADAL" clId="{2F293AF4-04F5-4931-A307-9E63356995B6}" dt="2023-11-06T10:59:49.674" v="431" actId="26606"/>
          <ac:picMkLst>
            <pc:docMk/>
            <pc:sldMk cId="3279251236" sldId="305"/>
            <ac:picMk id="4" creationId="{5D1D2FF1-EC31-C61B-A158-6E560B8FBD17}"/>
          </ac:picMkLst>
        </pc:picChg>
        <pc:picChg chg="add mod ord">
          <ac:chgData name="Komunitní energetika" userId="1690bcd0-4480-471d-aa88-03bcffa8342e" providerId="ADAL" clId="{2F293AF4-04F5-4931-A307-9E63356995B6}" dt="2023-11-06T10:59:49.674" v="431" actId="26606"/>
          <ac:picMkLst>
            <pc:docMk/>
            <pc:sldMk cId="3279251236" sldId="305"/>
            <ac:picMk id="7" creationId="{61579F7F-4E57-0763-0355-8B97192CE676}"/>
          </ac:picMkLst>
        </pc:picChg>
        <pc:picChg chg="del">
          <ac:chgData name="Komunitní energetika" userId="1690bcd0-4480-471d-aa88-03bcffa8342e" providerId="ADAL" clId="{2F293AF4-04F5-4931-A307-9E63356995B6}" dt="2023-11-06T10:39:09.215" v="47" actId="478"/>
          <ac:picMkLst>
            <pc:docMk/>
            <pc:sldMk cId="3279251236" sldId="305"/>
            <ac:picMk id="14" creationId="{8912291C-9708-419B-058E-E85D5F66998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EE63D7-F78F-4464-96D2-B3A6539135BB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22341D-CAE1-45B8-9C86-87D8A601B756}">
      <dgm:prSet custT="1"/>
      <dgm:spPr/>
      <dgm:t>
        <a:bodyPr/>
        <a:lstStyle/>
        <a:p>
          <a:r>
            <a:rPr lang="cs-CZ" sz="1700"/>
            <a:t>Žádosti ohodnotí Výběrová komise a k </a:t>
          </a:r>
          <a:r>
            <a:rPr lang="cs-CZ" sz="1800"/>
            <a:t>financování</a:t>
          </a:r>
          <a:r>
            <a:rPr lang="cs-CZ" sz="1700"/>
            <a:t> podle výše alokace je doporučí Programový výbor</a:t>
          </a:r>
          <a:endParaRPr lang="en-US" sz="1700"/>
        </a:p>
      </dgm:t>
    </dgm:pt>
    <dgm:pt modelId="{EFC8CBE2-3516-4EF5-B2F9-D54FF2D85179}" type="parTrans" cxnId="{38429D33-CA34-4827-9211-14820BB8B06B}">
      <dgm:prSet/>
      <dgm:spPr/>
      <dgm:t>
        <a:bodyPr/>
        <a:lstStyle/>
        <a:p>
          <a:endParaRPr lang="en-US"/>
        </a:p>
      </dgm:t>
    </dgm:pt>
    <dgm:pt modelId="{0CAB6D26-F876-4A9F-B20D-D3A286AB0D55}" type="sibTrans" cxnId="{38429D33-CA34-4827-9211-14820BB8B06B}">
      <dgm:prSet/>
      <dgm:spPr/>
      <dgm:t>
        <a:bodyPr/>
        <a:lstStyle/>
        <a:p>
          <a:endParaRPr lang="en-US"/>
        </a:p>
      </dgm:t>
    </dgm:pt>
    <dgm:pt modelId="{7C856030-E69B-4500-B1DE-9526CB15E25F}">
      <dgm:prSet custT="1"/>
      <dgm:spPr/>
      <dgm:t>
        <a:bodyPr/>
        <a:lstStyle/>
        <a:p>
          <a:pPr>
            <a:buFont typeface="+mj-lt"/>
            <a:buAutoNum type="alphaLcPeriod"/>
          </a:pPr>
          <a:r>
            <a:rPr lang="cs-CZ" sz="1800"/>
            <a:t>MAS posoudí Žádost o dotaci z hlediska přidané hodnoty projektu pro území MAS, kterou popíše žadatel v žádosti</a:t>
          </a:r>
          <a:endParaRPr lang="en-US" sz="1800"/>
        </a:p>
      </dgm:t>
    </dgm:pt>
    <dgm:pt modelId="{52AE8434-2BE1-4854-BE07-1DCE54C8811B}" type="parTrans" cxnId="{120FA125-1DAC-4534-AFC4-3F0117CD9A68}">
      <dgm:prSet/>
      <dgm:spPr/>
      <dgm:t>
        <a:bodyPr/>
        <a:lstStyle/>
        <a:p>
          <a:endParaRPr lang="en-US"/>
        </a:p>
      </dgm:t>
    </dgm:pt>
    <dgm:pt modelId="{79CC45FC-81E4-4B64-B1CF-98BF3A2BE308}" type="sibTrans" cxnId="{120FA125-1DAC-4534-AFC4-3F0117CD9A68}">
      <dgm:prSet/>
      <dgm:spPr/>
      <dgm:t>
        <a:bodyPr/>
        <a:lstStyle/>
        <a:p>
          <a:endParaRPr lang="en-US"/>
        </a:p>
      </dgm:t>
    </dgm:pt>
    <dgm:pt modelId="{5C470448-42D1-4C4D-9E6E-3B883E7BB1ED}">
      <dgm:prSet custT="1"/>
      <dgm:spPr/>
      <dgm:t>
        <a:bodyPr/>
        <a:lstStyle/>
        <a:p>
          <a:pPr>
            <a:buFont typeface="+mj-lt"/>
            <a:buAutoNum type="alphaLcPeriod"/>
          </a:pPr>
          <a:r>
            <a:rPr lang="cs-CZ" sz="1800"/>
            <a:t>Po finalizaci MAS formulář Žádosti o dotaci elektronicky podepíše a včetně příloh ho postoupí vybranému žadateli přes Portál farmáře k podání na RO SZIF minimálně 3 pracovní dny před termínem podání na RO SZIF </a:t>
          </a:r>
          <a:endParaRPr lang="en-US" sz="1800"/>
        </a:p>
      </dgm:t>
    </dgm:pt>
    <dgm:pt modelId="{0D197B61-902D-4743-86AB-264B7DF0172E}" type="parTrans" cxnId="{FEB86F52-198D-4EBB-BCB2-EE608C734148}">
      <dgm:prSet/>
      <dgm:spPr/>
      <dgm:t>
        <a:bodyPr/>
        <a:lstStyle/>
        <a:p>
          <a:endParaRPr lang="en-US"/>
        </a:p>
      </dgm:t>
    </dgm:pt>
    <dgm:pt modelId="{1B9CF2B1-C5A5-4228-848F-431302A87D0D}" type="sibTrans" cxnId="{FEB86F52-198D-4EBB-BCB2-EE608C734148}">
      <dgm:prSet/>
      <dgm:spPr/>
      <dgm:t>
        <a:bodyPr/>
        <a:lstStyle/>
        <a:p>
          <a:endParaRPr lang="en-US"/>
        </a:p>
      </dgm:t>
    </dgm:pt>
    <dgm:pt modelId="{A2B77407-F4DD-43EC-9B8B-0D046CFF76EE}">
      <dgm:prSet custT="1"/>
      <dgm:spPr/>
      <dgm:t>
        <a:bodyPr/>
        <a:lstStyle/>
        <a:p>
          <a:r>
            <a:rPr lang="cs-CZ" sz="1800"/>
            <a:t>Žádost o dotaci musí být vygenerována z vlastního účtu žadatele na Portálu farmáře a zároveň podána přes Portál farmáře do výzvy MAS</a:t>
          </a:r>
          <a:endParaRPr lang="en-US" sz="1800">
            <a:latin typeface="+mn-lt"/>
          </a:endParaRPr>
        </a:p>
      </dgm:t>
    </dgm:pt>
    <dgm:pt modelId="{75F67791-B415-49FC-A4D5-80472C17335B}" type="parTrans" cxnId="{1CFBBABA-A9F2-473B-A3B2-E29FB5958219}">
      <dgm:prSet/>
      <dgm:spPr/>
      <dgm:t>
        <a:bodyPr/>
        <a:lstStyle/>
        <a:p>
          <a:endParaRPr lang="cs-CZ"/>
        </a:p>
      </dgm:t>
    </dgm:pt>
    <dgm:pt modelId="{7D54A63A-B6BD-47D9-A21F-0624D9207F7A}" type="sibTrans" cxnId="{1CFBBABA-A9F2-473B-A3B2-E29FB5958219}">
      <dgm:prSet/>
      <dgm:spPr>
        <a:solidFill>
          <a:srgbClr val="005F27"/>
        </a:solidFill>
      </dgm:spPr>
      <dgm:t>
        <a:bodyPr/>
        <a:lstStyle/>
        <a:p>
          <a:endParaRPr lang="cs-CZ">
            <a:solidFill>
              <a:srgbClr val="92D050"/>
            </a:solidFill>
          </a:endParaRPr>
        </a:p>
      </dgm:t>
    </dgm:pt>
    <dgm:pt modelId="{9580060E-1666-4DC3-85FD-3FD3EDEA76E8}">
      <dgm:prSet custT="1"/>
      <dgm:spPr/>
      <dgm:t>
        <a:bodyPr/>
        <a:lstStyle/>
        <a:p>
          <a:r>
            <a:rPr lang="cs-CZ" sz="1700"/>
            <a:t>Za datum registrace Žádosti o dotaci na MAS se považuje datum odeslání </a:t>
          </a:r>
          <a:r>
            <a:rPr lang="cs-CZ" sz="1800"/>
            <a:t>Žádosti</a:t>
          </a:r>
          <a:r>
            <a:rPr lang="cs-CZ" sz="1700"/>
            <a:t> o dotaci do Výzvy MAS přes Portál farmáře </a:t>
          </a:r>
        </a:p>
      </dgm:t>
    </dgm:pt>
    <dgm:pt modelId="{5E57276F-DA68-4FF7-B137-64A0F91FC666}" type="parTrans" cxnId="{58C41A8E-C047-4682-A998-3173175FDC42}">
      <dgm:prSet/>
      <dgm:spPr/>
      <dgm:t>
        <a:bodyPr/>
        <a:lstStyle/>
        <a:p>
          <a:endParaRPr lang="cs-CZ"/>
        </a:p>
      </dgm:t>
    </dgm:pt>
    <dgm:pt modelId="{B6C16A7B-DD5A-43B9-B364-E4EB6F9F80A8}" type="sibTrans" cxnId="{58C41A8E-C047-4682-A998-3173175FDC42}">
      <dgm:prSet/>
      <dgm:spPr/>
      <dgm:t>
        <a:bodyPr/>
        <a:lstStyle/>
        <a:p>
          <a:endParaRPr lang="cs-CZ"/>
        </a:p>
      </dgm:t>
    </dgm:pt>
    <dgm:pt modelId="{32F46D75-7792-4370-AF09-BD122B354DB2}">
      <dgm:prSet/>
      <dgm:spPr/>
      <dgm:t>
        <a:bodyPr/>
        <a:lstStyle/>
        <a:p>
          <a:r>
            <a:rPr lang="cs-CZ"/>
            <a:t>Žádosti mohou být na základě požadavků MAS doplněny</a:t>
          </a:r>
        </a:p>
      </dgm:t>
    </dgm:pt>
    <dgm:pt modelId="{42AEA9DB-3668-4155-907E-34017EC74EFC}" type="parTrans" cxnId="{4461E4AC-E856-4B2C-8AA0-6082C84EDB96}">
      <dgm:prSet/>
      <dgm:spPr/>
      <dgm:t>
        <a:bodyPr/>
        <a:lstStyle/>
        <a:p>
          <a:endParaRPr lang="cs-CZ"/>
        </a:p>
      </dgm:t>
    </dgm:pt>
    <dgm:pt modelId="{549A7582-83F9-4050-9C5A-84C2A86B4EDE}" type="sibTrans" cxnId="{4461E4AC-E856-4B2C-8AA0-6082C84EDB96}">
      <dgm:prSet/>
      <dgm:spPr/>
      <dgm:t>
        <a:bodyPr/>
        <a:lstStyle/>
        <a:p>
          <a:endParaRPr lang="cs-CZ"/>
        </a:p>
      </dgm:t>
    </dgm:pt>
    <dgm:pt modelId="{C594C470-BD5F-4252-AF81-8616BBA98756}" type="pres">
      <dgm:prSet presAssocID="{5CEE63D7-F78F-4464-96D2-B3A6539135BB}" presName="Name0" presStyleCnt="0">
        <dgm:presLayoutVars>
          <dgm:dir/>
          <dgm:resizeHandles val="exact"/>
        </dgm:presLayoutVars>
      </dgm:prSet>
      <dgm:spPr/>
    </dgm:pt>
    <dgm:pt modelId="{FCB25E4D-C71B-46D8-8342-9C1CE8110FF1}" type="pres">
      <dgm:prSet presAssocID="{5CEE63D7-F78F-4464-96D2-B3A6539135BB}" presName="cycle" presStyleCnt="0"/>
      <dgm:spPr/>
    </dgm:pt>
    <dgm:pt modelId="{D7B8C7D1-2322-41C0-9732-A09A02114171}" type="pres">
      <dgm:prSet presAssocID="{A2B77407-F4DD-43EC-9B8B-0D046CFF76EE}" presName="nodeFirstNode" presStyleLbl="node1" presStyleIdx="0" presStyleCnt="6" custScaleX="137122" custScaleY="183871">
        <dgm:presLayoutVars>
          <dgm:bulletEnabled val="1"/>
        </dgm:presLayoutVars>
      </dgm:prSet>
      <dgm:spPr/>
    </dgm:pt>
    <dgm:pt modelId="{660ADCC5-A474-40AA-ABEB-D574AF06F0B9}" type="pres">
      <dgm:prSet presAssocID="{7D54A63A-B6BD-47D9-A21F-0624D9207F7A}" presName="sibTransFirstNode" presStyleLbl="bgShp" presStyleIdx="0" presStyleCnt="1"/>
      <dgm:spPr/>
    </dgm:pt>
    <dgm:pt modelId="{12105839-92F4-431C-8FC6-29E6B166AA5A}" type="pres">
      <dgm:prSet presAssocID="{9580060E-1666-4DC3-85FD-3FD3EDEA76E8}" presName="nodeFollowingNodes" presStyleLbl="node1" presStyleIdx="1" presStyleCnt="6" custScaleX="133127" custScaleY="150043" custRadScaleRad="161750" custRadScaleInc="-9833">
        <dgm:presLayoutVars>
          <dgm:bulletEnabled val="1"/>
        </dgm:presLayoutVars>
      </dgm:prSet>
      <dgm:spPr/>
    </dgm:pt>
    <dgm:pt modelId="{8B3242F3-37BE-4AEA-91E0-92C0B4E728CF}" type="pres">
      <dgm:prSet presAssocID="{3A22341D-CAE1-45B8-9C86-87D8A601B756}" presName="nodeFollowingNodes" presStyleLbl="node1" presStyleIdx="2" presStyleCnt="6" custScaleX="132614" custScaleY="142991" custRadScaleRad="90978" custRadScaleInc="168655">
        <dgm:presLayoutVars>
          <dgm:bulletEnabled val="1"/>
        </dgm:presLayoutVars>
      </dgm:prSet>
      <dgm:spPr/>
    </dgm:pt>
    <dgm:pt modelId="{67101506-54CF-4D99-8761-C4750E944375}" type="pres">
      <dgm:prSet presAssocID="{7C856030-E69B-4500-B1DE-9526CB15E25F}" presName="nodeFollowingNodes" presStyleLbl="node1" presStyleIdx="3" presStyleCnt="6" custScaleX="141658" custScaleY="167045" custRadScaleRad="126982" custRadScaleInc="-182586">
        <dgm:presLayoutVars>
          <dgm:bulletEnabled val="1"/>
        </dgm:presLayoutVars>
      </dgm:prSet>
      <dgm:spPr/>
    </dgm:pt>
    <dgm:pt modelId="{6F93F43A-70BC-411F-B69D-76690C293633}" type="pres">
      <dgm:prSet presAssocID="{5C470448-42D1-4C4D-9E6E-3B883E7BB1ED}" presName="nodeFollowingNodes" presStyleLbl="node1" presStyleIdx="4" presStyleCnt="6" custScaleX="134864" custScaleY="285577" custRadScaleRad="137026" custRadScaleInc="79833">
        <dgm:presLayoutVars>
          <dgm:bulletEnabled val="1"/>
        </dgm:presLayoutVars>
      </dgm:prSet>
      <dgm:spPr/>
    </dgm:pt>
    <dgm:pt modelId="{1BA381D4-BABB-4C2B-9036-5F821751BFED}" type="pres">
      <dgm:prSet presAssocID="{32F46D75-7792-4370-AF09-BD122B354DB2}" presName="nodeFollowingNodes" presStyleLbl="node1" presStyleIdx="5" presStyleCnt="6" custScaleX="121749" custScaleY="108022" custRadScaleRad="113417" custRadScaleInc="-337170">
        <dgm:presLayoutVars>
          <dgm:bulletEnabled val="1"/>
        </dgm:presLayoutVars>
      </dgm:prSet>
      <dgm:spPr/>
    </dgm:pt>
  </dgm:ptLst>
  <dgm:cxnLst>
    <dgm:cxn modelId="{120FA125-1DAC-4534-AFC4-3F0117CD9A68}" srcId="{5CEE63D7-F78F-4464-96D2-B3A6539135BB}" destId="{7C856030-E69B-4500-B1DE-9526CB15E25F}" srcOrd="3" destOrd="0" parTransId="{52AE8434-2BE1-4854-BE07-1DCE54C8811B}" sibTransId="{79CC45FC-81E4-4B64-B1CF-98BF3A2BE308}"/>
    <dgm:cxn modelId="{38429D33-CA34-4827-9211-14820BB8B06B}" srcId="{5CEE63D7-F78F-4464-96D2-B3A6539135BB}" destId="{3A22341D-CAE1-45B8-9C86-87D8A601B756}" srcOrd="2" destOrd="0" parTransId="{EFC8CBE2-3516-4EF5-B2F9-D54FF2D85179}" sibTransId="{0CAB6D26-F876-4A9F-B20D-D3A286AB0D55}"/>
    <dgm:cxn modelId="{CD39E447-2AAA-44DC-9AB8-77B17507DD75}" type="presOf" srcId="{3A22341D-CAE1-45B8-9C86-87D8A601B756}" destId="{8B3242F3-37BE-4AEA-91E0-92C0B4E728CF}" srcOrd="0" destOrd="0" presId="urn:microsoft.com/office/officeart/2005/8/layout/cycle3"/>
    <dgm:cxn modelId="{B7436C68-3C8B-42CD-A5CE-8CAAC25E1CC1}" type="presOf" srcId="{5CEE63D7-F78F-4464-96D2-B3A6539135BB}" destId="{C594C470-BD5F-4252-AF81-8616BBA98756}" srcOrd="0" destOrd="0" presId="urn:microsoft.com/office/officeart/2005/8/layout/cycle3"/>
    <dgm:cxn modelId="{E77F2B6C-1C22-42BF-80DC-58DD06429EBF}" type="presOf" srcId="{A2B77407-F4DD-43EC-9B8B-0D046CFF76EE}" destId="{D7B8C7D1-2322-41C0-9732-A09A02114171}" srcOrd="0" destOrd="0" presId="urn:microsoft.com/office/officeart/2005/8/layout/cycle3"/>
    <dgm:cxn modelId="{FEB86F52-198D-4EBB-BCB2-EE608C734148}" srcId="{5CEE63D7-F78F-4464-96D2-B3A6539135BB}" destId="{5C470448-42D1-4C4D-9E6E-3B883E7BB1ED}" srcOrd="4" destOrd="0" parTransId="{0D197B61-902D-4743-86AB-264B7DF0172E}" sibTransId="{1B9CF2B1-C5A5-4228-848F-431302A87D0D}"/>
    <dgm:cxn modelId="{48EF9559-4C6C-40F2-9188-3B6211988EDA}" type="presOf" srcId="{32F46D75-7792-4370-AF09-BD122B354DB2}" destId="{1BA381D4-BABB-4C2B-9036-5F821751BFED}" srcOrd="0" destOrd="0" presId="urn:microsoft.com/office/officeart/2005/8/layout/cycle3"/>
    <dgm:cxn modelId="{DCBBE07F-24C6-4713-ACE2-13A368031D17}" type="presOf" srcId="{5C470448-42D1-4C4D-9E6E-3B883E7BB1ED}" destId="{6F93F43A-70BC-411F-B69D-76690C293633}" srcOrd="0" destOrd="0" presId="urn:microsoft.com/office/officeart/2005/8/layout/cycle3"/>
    <dgm:cxn modelId="{58C41A8E-C047-4682-A998-3173175FDC42}" srcId="{5CEE63D7-F78F-4464-96D2-B3A6539135BB}" destId="{9580060E-1666-4DC3-85FD-3FD3EDEA76E8}" srcOrd="1" destOrd="0" parTransId="{5E57276F-DA68-4FF7-B137-64A0F91FC666}" sibTransId="{B6C16A7B-DD5A-43B9-B364-E4EB6F9F80A8}"/>
    <dgm:cxn modelId="{143062AB-24C9-4F14-B19E-D2783F5E7798}" type="presOf" srcId="{7C856030-E69B-4500-B1DE-9526CB15E25F}" destId="{67101506-54CF-4D99-8761-C4750E944375}" srcOrd="0" destOrd="0" presId="urn:microsoft.com/office/officeart/2005/8/layout/cycle3"/>
    <dgm:cxn modelId="{4461E4AC-E856-4B2C-8AA0-6082C84EDB96}" srcId="{5CEE63D7-F78F-4464-96D2-B3A6539135BB}" destId="{32F46D75-7792-4370-AF09-BD122B354DB2}" srcOrd="5" destOrd="0" parTransId="{42AEA9DB-3668-4155-907E-34017EC74EFC}" sibTransId="{549A7582-83F9-4050-9C5A-84C2A86B4EDE}"/>
    <dgm:cxn modelId="{1CFBBABA-A9F2-473B-A3B2-E29FB5958219}" srcId="{5CEE63D7-F78F-4464-96D2-B3A6539135BB}" destId="{A2B77407-F4DD-43EC-9B8B-0D046CFF76EE}" srcOrd="0" destOrd="0" parTransId="{75F67791-B415-49FC-A4D5-80472C17335B}" sibTransId="{7D54A63A-B6BD-47D9-A21F-0624D9207F7A}"/>
    <dgm:cxn modelId="{75BE6CD2-317E-4873-A88B-95BC5E8AFCC0}" type="presOf" srcId="{7D54A63A-B6BD-47D9-A21F-0624D9207F7A}" destId="{660ADCC5-A474-40AA-ABEB-D574AF06F0B9}" srcOrd="0" destOrd="0" presId="urn:microsoft.com/office/officeart/2005/8/layout/cycle3"/>
    <dgm:cxn modelId="{849AA6D3-D214-40EC-8A68-A0FFD17E40B7}" type="presOf" srcId="{9580060E-1666-4DC3-85FD-3FD3EDEA76E8}" destId="{12105839-92F4-431C-8FC6-29E6B166AA5A}" srcOrd="0" destOrd="0" presId="urn:microsoft.com/office/officeart/2005/8/layout/cycle3"/>
    <dgm:cxn modelId="{FFAEDC4B-D30E-4FBD-BB75-BA605B7D2B85}" type="presParOf" srcId="{C594C470-BD5F-4252-AF81-8616BBA98756}" destId="{FCB25E4D-C71B-46D8-8342-9C1CE8110FF1}" srcOrd="0" destOrd="0" presId="urn:microsoft.com/office/officeart/2005/8/layout/cycle3"/>
    <dgm:cxn modelId="{B58B231C-CD2B-4B57-9727-06CD440DB379}" type="presParOf" srcId="{FCB25E4D-C71B-46D8-8342-9C1CE8110FF1}" destId="{D7B8C7D1-2322-41C0-9732-A09A02114171}" srcOrd="0" destOrd="0" presId="urn:microsoft.com/office/officeart/2005/8/layout/cycle3"/>
    <dgm:cxn modelId="{FCB27BA0-414D-48F8-9EF7-9CD5BBE178A7}" type="presParOf" srcId="{FCB25E4D-C71B-46D8-8342-9C1CE8110FF1}" destId="{660ADCC5-A474-40AA-ABEB-D574AF06F0B9}" srcOrd="1" destOrd="0" presId="urn:microsoft.com/office/officeart/2005/8/layout/cycle3"/>
    <dgm:cxn modelId="{C972BB7F-1664-4888-BFF4-16F63D930B13}" type="presParOf" srcId="{FCB25E4D-C71B-46D8-8342-9C1CE8110FF1}" destId="{12105839-92F4-431C-8FC6-29E6B166AA5A}" srcOrd="2" destOrd="0" presId="urn:microsoft.com/office/officeart/2005/8/layout/cycle3"/>
    <dgm:cxn modelId="{07522B04-6057-40E7-AAE3-8737B9AEF3AF}" type="presParOf" srcId="{FCB25E4D-C71B-46D8-8342-9C1CE8110FF1}" destId="{8B3242F3-37BE-4AEA-91E0-92C0B4E728CF}" srcOrd="3" destOrd="0" presId="urn:microsoft.com/office/officeart/2005/8/layout/cycle3"/>
    <dgm:cxn modelId="{A5165A6D-95F5-4EED-85D1-0488A03CB493}" type="presParOf" srcId="{FCB25E4D-C71B-46D8-8342-9C1CE8110FF1}" destId="{67101506-54CF-4D99-8761-C4750E944375}" srcOrd="4" destOrd="0" presId="urn:microsoft.com/office/officeart/2005/8/layout/cycle3"/>
    <dgm:cxn modelId="{1A90858C-7D6F-4D2A-872C-07A17284C15C}" type="presParOf" srcId="{FCB25E4D-C71B-46D8-8342-9C1CE8110FF1}" destId="{6F93F43A-70BC-411F-B69D-76690C293633}" srcOrd="5" destOrd="0" presId="urn:microsoft.com/office/officeart/2005/8/layout/cycle3"/>
    <dgm:cxn modelId="{AA7CE80F-809B-440E-9ED7-A58EF03F9860}" type="presParOf" srcId="{FCB25E4D-C71B-46D8-8342-9C1CE8110FF1}" destId="{1BA381D4-BABB-4C2B-9036-5F821751BFED}" srcOrd="6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459C19-852E-4C1B-9D7B-6D6D060DA4F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AAE3B2E-9313-46D7-9B2B-A35FEABDAB26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V případě, že se příjemce dotace rozhodne propagovat metodu LEADER, musí být dodrženy níže popsané parametry.</a:t>
          </a:r>
          <a:endParaRPr lang="en-US" dirty="0">
            <a:solidFill>
              <a:schemeClr val="tx1"/>
            </a:solidFill>
          </a:endParaRPr>
        </a:p>
      </dgm:t>
    </dgm:pt>
    <dgm:pt modelId="{71EBD353-1D87-4613-BBD2-37B41B5D392E}" type="parTrans" cxnId="{6C1A8A13-0898-45D8-96C9-3C0A0BA3E207}">
      <dgm:prSet/>
      <dgm:spPr/>
      <dgm:t>
        <a:bodyPr/>
        <a:lstStyle/>
        <a:p>
          <a:endParaRPr lang="en-US"/>
        </a:p>
      </dgm:t>
    </dgm:pt>
    <dgm:pt modelId="{6EF89094-6FA9-4BD6-9D5D-16061A191E1A}" type="sibTrans" cxnId="{6C1A8A13-0898-45D8-96C9-3C0A0BA3E207}">
      <dgm:prSet/>
      <dgm:spPr>
        <a:solidFill>
          <a:srgbClr val="FBBA00">
            <a:alpha val="90000"/>
          </a:srgbClr>
        </a:solidFill>
      </dgm:spPr>
      <dgm:t>
        <a:bodyPr/>
        <a:lstStyle/>
        <a:p>
          <a:endParaRPr lang="en-US"/>
        </a:p>
      </dgm:t>
    </dgm:pt>
    <dgm:pt modelId="{30DB4692-A84F-4E7B-B4EE-C1321440A2FE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Příjemce dotace musí vždy zajistit tzv. povinnou publicitu dle aktuálně platné Příručky pro publicitu Strategického plánu SZP na období 2023–2027.</a:t>
          </a:r>
          <a:endParaRPr lang="en-US" dirty="0">
            <a:solidFill>
              <a:schemeClr val="tx1"/>
            </a:solidFill>
          </a:endParaRPr>
        </a:p>
      </dgm:t>
    </dgm:pt>
    <dgm:pt modelId="{76E53D62-4407-47C8-BBC4-D0E1540DBCEE}" type="parTrans" cxnId="{1C7E49CF-140E-4DE6-8002-5378C704CA0E}">
      <dgm:prSet/>
      <dgm:spPr/>
      <dgm:t>
        <a:bodyPr/>
        <a:lstStyle/>
        <a:p>
          <a:endParaRPr lang="en-US"/>
        </a:p>
      </dgm:t>
    </dgm:pt>
    <dgm:pt modelId="{66970712-C72C-4295-BC9D-0C410AC96372}" type="sibTrans" cxnId="{1C7E49CF-140E-4DE6-8002-5378C704CA0E}">
      <dgm:prSet/>
      <dgm:spPr>
        <a:solidFill>
          <a:srgbClr val="FBBA00">
            <a:alpha val="90000"/>
          </a:srgbClr>
        </a:solidFill>
      </dgm:spPr>
      <dgm:t>
        <a:bodyPr/>
        <a:lstStyle/>
        <a:p>
          <a:endParaRPr lang="en-US"/>
        </a:p>
      </dgm:t>
    </dgm:pt>
    <dgm:pt modelId="{1E994D5F-6C32-4877-BB59-E8DB8BB8D2B2}">
      <dgm:prSet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Sledování plnění metodického stanoviska bude provádět Státní zemědělský intervenční fond </a:t>
          </a:r>
          <a:r>
            <a:rPr lang="cs-CZ" b="1" u="sng" dirty="0">
              <a:solidFill>
                <a:schemeClr val="tx1"/>
              </a:solidFill>
            </a:rPr>
            <a:t>v rámci administrace žádostí o platbu.</a:t>
          </a:r>
          <a:endParaRPr lang="en-US" b="1" u="sng" dirty="0">
            <a:solidFill>
              <a:schemeClr val="tx1"/>
            </a:solidFill>
          </a:endParaRPr>
        </a:p>
      </dgm:t>
    </dgm:pt>
    <dgm:pt modelId="{5D0953A9-02DE-46C8-8A4E-36CB2AFF4797}" type="parTrans" cxnId="{D436EC69-E254-429D-8E3C-0936833486B5}">
      <dgm:prSet/>
      <dgm:spPr/>
      <dgm:t>
        <a:bodyPr/>
        <a:lstStyle/>
        <a:p>
          <a:endParaRPr lang="en-US"/>
        </a:p>
      </dgm:t>
    </dgm:pt>
    <dgm:pt modelId="{32E5EE00-46AB-4A2A-B465-C17632396F03}" type="sibTrans" cxnId="{D436EC69-E254-429D-8E3C-0936833486B5}">
      <dgm:prSet/>
      <dgm:spPr/>
      <dgm:t>
        <a:bodyPr/>
        <a:lstStyle/>
        <a:p>
          <a:endParaRPr lang="en-US"/>
        </a:p>
      </dgm:t>
    </dgm:pt>
    <dgm:pt modelId="{60726D0B-31E2-4AFB-B790-797D9734C792}" type="pres">
      <dgm:prSet presAssocID="{A9459C19-852E-4C1B-9D7B-6D6D060DA4FE}" presName="outerComposite" presStyleCnt="0">
        <dgm:presLayoutVars>
          <dgm:chMax val="5"/>
          <dgm:dir/>
          <dgm:resizeHandles val="exact"/>
        </dgm:presLayoutVars>
      </dgm:prSet>
      <dgm:spPr/>
    </dgm:pt>
    <dgm:pt modelId="{54C892F4-44BF-4DDB-BFC2-5C333085DDED}" type="pres">
      <dgm:prSet presAssocID="{A9459C19-852E-4C1B-9D7B-6D6D060DA4FE}" presName="dummyMaxCanvas" presStyleCnt="0">
        <dgm:presLayoutVars/>
      </dgm:prSet>
      <dgm:spPr/>
    </dgm:pt>
    <dgm:pt modelId="{CAAAAB13-0F34-469B-8A3B-94172EC175E1}" type="pres">
      <dgm:prSet presAssocID="{A9459C19-852E-4C1B-9D7B-6D6D060DA4FE}" presName="ThreeNodes_1" presStyleLbl="node1" presStyleIdx="0" presStyleCnt="3" custLinFactNeighborX="-1962" custLinFactNeighborY="-41488">
        <dgm:presLayoutVars>
          <dgm:bulletEnabled val="1"/>
        </dgm:presLayoutVars>
      </dgm:prSet>
      <dgm:spPr/>
    </dgm:pt>
    <dgm:pt modelId="{D4B7817E-654D-4887-BE8C-78D6E1E04A77}" type="pres">
      <dgm:prSet presAssocID="{A9459C19-852E-4C1B-9D7B-6D6D060DA4FE}" presName="ThreeNodes_2" presStyleLbl="node1" presStyleIdx="1" presStyleCnt="3">
        <dgm:presLayoutVars>
          <dgm:bulletEnabled val="1"/>
        </dgm:presLayoutVars>
      </dgm:prSet>
      <dgm:spPr/>
    </dgm:pt>
    <dgm:pt modelId="{4B54FE89-E01F-4A90-A4ED-ED22F36461C0}" type="pres">
      <dgm:prSet presAssocID="{A9459C19-852E-4C1B-9D7B-6D6D060DA4FE}" presName="ThreeNodes_3" presStyleLbl="node1" presStyleIdx="2" presStyleCnt="3">
        <dgm:presLayoutVars>
          <dgm:bulletEnabled val="1"/>
        </dgm:presLayoutVars>
      </dgm:prSet>
      <dgm:spPr/>
    </dgm:pt>
    <dgm:pt modelId="{D6F0FCCB-AA3B-4287-A5AC-E45FB34920EC}" type="pres">
      <dgm:prSet presAssocID="{A9459C19-852E-4C1B-9D7B-6D6D060DA4FE}" presName="ThreeConn_1-2" presStyleLbl="fgAccFollowNode1" presStyleIdx="0" presStyleCnt="2">
        <dgm:presLayoutVars>
          <dgm:bulletEnabled val="1"/>
        </dgm:presLayoutVars>
      </dgm:prSet>
      <dgm:spPr/>
    </dgm:pt>
    <dgm:pt modelId="{47E1C5A9-4F25-4B9C-AB10-4AC038D965C4}" type="pres">
      <dgm:prSet presAssocID="{A9459C19-852E-4C1B-9D7B-6D6D060DA4FE}" presName="ThreeConn_2-3" presStyleLbl="fgAccFollowNode1" presStyleIdx="1" presStyleCnt="2">
        <dgm:presLayoutVars>
          <dgm:bulletEnabled val="1"/>
        </dgm:presLayoutVars>
      </dgm:prSet>
      <dgm:spPr/>
    </dgm:pt>
    <dgm:pt modelId="{FA5F4A60-E6DF-42F4-8CAF-9CB627909118}" type="pres">
      <dgm:prSet presAssocID="{A9459C19-852E-4C1B-9D7B-6D6D060DA4FE}" presName="ThreeNodes_1_text" presStyleLbl="node1" presStyleIdx="2" presStyleCnt="3">
        <dgm:presLayoutVars>
          <dgm:bulletEnabled val="1"/>
        </dgm:presLayoutVars>
      </dgm:prSet>
      <dgm:spPr/>
    </dgm:pt>
    <dgm:pt modelId="{0424E7E1-C7A1-4BF8-8ED1-AF0AE82D7D9B}" type="pres">
      <dgm:prSet presAssocID="{A9459C19-852E-4C1B-9D7B-6D6D060DA4FE}" presName="ThreeNodes_2_text" presStyleLbl="node1" presStyleIdx="2" presStyleCnt="3">
        <dgm:presLayoutVars>
          <dgm:bulletEnabled val="1"/>
        </dgm:presLayoutVars>
      </dgm:prSet>
      <dgm:spPr/>
    </dgm:pt>
    <dgm:pt modelId="{2D9D6F3A-9A91-4486-BD27-4914E7017D3C}" type="pres">
      <dgm:prSet presAssocID="{A9459C19-852E-4C1B-9D7B-6D6D060DA4F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C1A8A13-0898-45D8-96C9-3C0A0BA3E207}" srcId="{A9459C19-852E-4C1B-9D7B-6D6D060DA4FE}" destId="{AAAE3B2E-9313-46D7-9B2B-A35FEABDAB26}" srcOrd="0" destOrd="0" parTransId="{71EBD353-1D87-4613-BBD2-37B41B5D392E}" sibTransId="{6EF89094-6FA9-4BD6-9D5D-16061A191E1A}"/>
    <dgm:cxn modelId="{B672A162-DF03-4496-A4B3-0A5AC111928A}" type="presOf" srcId="{AAAE3B2E-9313-46D7-9B2B-A35FEABDAB26}" destId="{CAAAAB13-0F34-469B-8A3B-94172EC175E1}" srcOrd="0" destOrd="0" presId="urn:microsoft.com/office/officeart/2005/8/layout/vProcess5"/>
    <dgm:cxn modelId="{D436EC69-E254-429D-8E3C-0936833486B5}" srcId="{A9459C19-852E-4C1B-9D7B-6D6D060DA4FE}" destId="{1E994D5F-6C32-4877-BB59-E8DB8BB8D2B2}" srcOrd="2" destOrd="0" parTransId="{5D0953A9-02DE-46C8-8A4E-36CB2AFF4797}" sibTransId="{32E5EE00-46AB-4A2A-B465-C17632396F03}"/>
    <dgm:cxn modelId="{3FC7784B-1589-4ADF-8F5A-675026681E7B}" type="presOf" srcId="{6EF89094-6FA9-4BD6-9D5D-16061A191E1A}" destId="{D6F0FCCB-AA3B-4287-A5AC-E45FB34920EC}" srcOrd="0" destOrd="0" presId="urn:microsoft.com/office/officeart/2005/8/layout/vProcess5"/>
    <dgm:cxn modelId="{6FA9E770-78C5-41AC-AEF8-6EBB999B4C08}" type="presOf" srcId="{1E994D5F-6C32-4877-BB59-E8DB8BB8D2B2}" destId="{2D9D6F3A-9A91-4486-BD27-4914E7017D3C}" srcOrd="1" destOrd="0" presId="urn:microsoft.com/office/officeart/2005/8/layout/vProcess5"/>
    <dgm:cxn modelId="{BDE31052-144D-433C-B19B-791993C5417C}" type="presOf" srcId="{30DB4692-A84F-4E7B-B4EE-C1321440A2FE}" destId="{D4B7817E-654D-4887-BE8C-78D6E1E04A77}" srcOrd="0" destOrd="0" presId="urn:microsoft.com/office/officeart/2005/8/layout/vProcess5"/>
    <dgm:cxn modelId="{B0D17E7A-43AE-4EE4-BD53-5351B5E6E6F1}" type="presOf" srcId="{1E994D5F-6C32-4877-BB59-E8DB8BB8D2B2}" destId="{4B54FE89-E01F-4A90-A4ED-ED22F36461C0}" srcOrd="0" destOrd="0" presId="urn:microsoft.com/office/officeart/2005/8/layout/vProcess5"/>
    <dgm:cxn modelId="{4553547D-DDB8-4FC4-BF06-4186952210A1}" type="presOf" srcId="{A9459C19-852E-4C1B-9D7B-6D6D060DA4FE}" destId="{60726D0B-31E2-4AFB-B790-797D9734C792}" srcOrd="0" destOrd="0" presId="urn:microsoft.com/office/officeart/2005/8/layout/vProcess5"/>
    <dgm:cxn modelId="{77311E85-537C-49D0-AE3F-4A7A544CFABD}" type="presOf" srcId="{30DB4692-A84F-4E7B-B4EE-C1321440A2FE}" destId="{0424E7E1-C7A1-4BF8-8ED1-AF0AE82D7D9B}" srcOrd="1" destOrd="0" presId="urn:microsoft.com/office/officeart/2005/8/layout/vProcess5"/>
    <dgm:cxn modelId="{9A3A5BB1-28BB-4256-9670-4DEE7C0E76BD}" type="presOf" srcId="{66970712-C72C-4295-BC9D-0C410AC96372}" destId="{47E1C5A9-4F25-4B9C-AB10-4AC038D965C4}" srcOrd="0" destOrd="0" presId="urn:microsoft.com/office/officeart/2005/8/layout/vProcess5"/>
    <dgm:cxn modelId="{1C7E49CF-140E-4DE6-8002-5378C704CA0E}" srcId="{A9459C19-852E-4C1B-9D7B-6D6D060DA4FE}" destId="{30DB4692-A84F-4E7B-B4EE-C1321440A2FE}" srcOrd="1" destOrd="0" parTransId="{76E53D62-4407-47C8-BBC4-D0E1540DBCEE}" sibTransId="{66970712-C72C-4295-BC9D-0C410AC96372}"/>
    <dgm:cxn modelId="{874541E2-B374-4848-9916-22A7ACBBCC9D}" type="presOf" srcId="{AAAE3B2E-9313-46D7-9B2B-A35FEABDAB26}" destId="{FA5F4A60-E6DF-42F4-8CAF-9CB627909118}" srcOrd="1" destOrd="0" presId="urn:microsoft.com/office/officeart/2005/8/layout/vProcess5"/>
    <dgm:cxn modelId="{41C58751-2950-4DD1-BEAD-2F6E14FC7948}" type="presParOf" srcId="{60726D0B-31E2-4AFB-B790-797D9734C792}" destId="{54C892F4-44BF-4DDB-BFC2-5C333085DDED}" srcOrd="0" destOrd="0" presId="urn:microsoft.com/office/officeart/2005/8/layout/vProcess5"/>
    <dgm:cxn modelId="{0DC79F72-C753-4D70-B19F-316E3D5BE4C8}" type="presParOf" srcId="{60726D0B-31E2-4AFB-B790-797D9734C792}" destId="{CAAAAB13-0F34-469B-8A3B-94172EC175E1}" srcOrd="1" destOrd="0" presId="urn:microsoft.com/office/officeart/2005/8/layout/vProcess5"/>
    <dgm:cxn modelId="{7CA35491-4983-44DD-B794-C55CD2C12FD5}" type="presParOf" srcId="{60726D0B-31E2-4AFB-B790-797D9734C792}" destId="{D4B7817E-654D-4887-BE8C-78D6E1E04A77}" srcOrd="2" destOrd="0" presId="urn:microsoft.com/office/officeart/2005/8/layout/vProcess5"/>
    <dgm:cxn modelId="{2A56D8E6-3254-4680-BFAC-F1E222AB5C29}" type="presParOf" srcId="{60726D0B-31E2-4AFB-B790-797D9734C792}" destId="{4B54FE89-E01F-4A90-A4ED-ED22F36461C0}" srcOrd="3" destOrd="0" presId="urn:microsoft.com/office/officeart/2005/8/layout/vProcess5"/>
    <dgm:cxn modelId="{535B9839-C787-43D2-96F4-ECB381826B02}" type="presParOf" srcId="{60726D0B-31E2-4AFB-B790-797D9734C792}" destId="{D6F0FCCB-AA3B-4287-A5AC-E45FB34920EC}" srcOrd="4" destOrd="0" presId="urn:microsoft.com/office/officeart/2005/8/layout/vProcess5"/>
    <dgm:cxn modelId="{B5D9BEAF-6DBF-441E-A52B-934681DE4CA1}" type="presParOf" srcId="{60726D0B-31E2-4AFB-B790-797D9734C792}" destId="{47E1C5A9-4F25-4B9C-AB10-4AC038D965C4}" srcOrd="5" destOrd="0" presId="urn:microsoft.com/office/officeart/2005/8/layout/vProcess5"/>
    <dgm:cxn modelId="{7B75120A-A89F-45C6-8600-2D1CA5EC6868}" type="presParOf" srcId="{60726D0B-31E2-4AFB-B790-797D9734C792}" destId="{FA5F4A60-E6DF-42F4-8CAF-9CB627909118}" srcOrd="6" destOrd="0" presId="urn:microsoft.com/office/officeart/2005/8/layout/vProcess5"/>
    <dgm:cxn modelId="{2F09760B-8410-46FF-B455-EE4B0ED8AE52}" type="presParOf" srcId="{60726D0B-31E2-4AFB-B790-797D9734C792}" destId="{0424E7E1-C7A1-4BF8-8ED1-AF0AE82D7D9B}" srcOrd="7" destOrd="0" presId="urn:microsoft.com/office/officeart/2005/8/layout/vProcess5"/>
    <dgm:cxn modelId="{7D89710E-6D79-4328-BDFB-B9AB22604740}" type="presParOf" srcId="{60726D0B-31E2-4AFB-B790-797D9734C792}" destId="{2D9D6F3A-9A91-4486-BD27-4914E7017D3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0ADCC5-A474-40AA-ABEB-D574AF06F0B9}">
      <dsp:nvSpPr>
        <dsp:cNvPr id="0" name=""/>
        <dsp:cNvSpPr/>
      </dsp:nvSpPr>
      <dsp:spPr>
        <a:xfrm>
          <a:off x="2825831" y="-189896"/>
          <a:ext cx="5326408" cy="5326408"/>
        </a:xfrm>
        <a:prstGeom prst="circularArrow">
          <a:avLst>
            <a:gd name="adj1" fmla="val 5274"/>
            <a:gd name="adj2" fmla="val 312630"/>
            <a:gd name="adj3" fmla="val 13502353"/>
            <a:gd name="adj4" fmla="val 17566117"/>
            <a:gd name="adj5" fmla="val 5477"/>
          </a:avLst>
        </a:prstGeom>
        <a:solidFill>
          <a:srgbClr val="005F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8C7D1-2322-41C0-9732-A09A02114171}">
      <dsp:nvSpPr>
        <dsp:cNvPr id="0" name=""/>
        <dsp:cNvSpPr/>
      </dsp:nvSpPr>
      <dsp:spPr>
        <a:xfrm>
          <a:off x="4080078" y="-385630"/>
          <a:ext cx="2817914" cy="18893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Žádost o dotaci musí být vygenerována z vlastního účtu žadatele na Portálu farmáře a zároveň podána přes Portál farmáře do výzvy MAS</a:t>
          </a:r>
          <a:endParaRPr lang="en-US" sz="1800" kern="1200">
            <a:latin typeface="+mn-lt"/>
          </a:endParaRPr>
        </a:p>
      </dsp:txBody>
      <dsp:txXfrm>
        <a:off x="4172307" y="-293401"/>
        <a:ext cx="2633456" cy="1704854"/>
      </dsp:txXfrm>
    </dsp:sp>
    <dsp:sp modelId="{12105839-92F4-431C-8FC6-29E6B166AA5A}">
      <dsp:nvSpPr>
        <dsp:cNvPr id="0" name=""/>
        <dsp:cNvSpPr/>
      </dsp:nvSpPr>
      <dsp:spPr>
        <a:xfrm>
          <a:off x="6982165" y="0"/>
          <a:ext cx="2735815" cy="154172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Za datum registrace Žádosti o dotaci na MAS se považuje datum odeslání </a:t>
          </a:r>
          <a:r>
            <a:rPr lang="cs-CZ" sz="1800" kern="1200"/>
            <a:t>Žádosti</a:t>
          </a:r>
          <a:r>
            <a:rPr lang="cs-CZ" sz="1700" kern="1200"/>
            <a:t> o dotaci do Výzvy MAS přes Portál farmáře </a:t>
          </a:r>
        </a:p>
      </dsp:txBody>
      <dsp:txXfrm>
        <a:off x="7057426" y="75261"/>
        <a:ext cx="2585293" cy="1391201"/>
      </dsp:txXfrm>
    </dsp:sp>
    <dsp:sp modelId="{8B3242F3-37BE-4AEA-91E0-92C0B4E728CF}">
      <dsp:nvSpPr>
        <dsp:cNvPr id="0" name=""/>
        <dsp:cNvSpPr/>
      </dsp:nvSpPr>
      <dsp:spPr>
        <a:xfrm>
          <a:off x="3241968" y="3740889"/>
          <a:ext cx="2725273" cy="14692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Žádosti ohodnotí Výběrová komise a k </a:t>
          </a:r>
          <a:r>
            <a:rPr lang="cs-CZ" sz="1800" kern="1200"/>
            <a:t>financování</a:t>
          </a:r>
          <a:r>
            <a:rPr lang="cs-CZ" sz="1700" kern="1200"/>
            <a:t> podle výše alokace je doporučí Programový výbor</a:t>
          </a:r>
          <a:endParaRPr lang="en-US" sz="1700" kern="1200"/>
        </a:p>
      </dsp:txBody>
      <dsp:txXfrm>
        <a:off x="3313691" y="3812612"/>
        <a:ext cx="2581827" cy="1325816"/>
      </dsp:txXfrm>
    </dsp:sp>
    <dsp:sp modelId="{67101506-54CF-4D99-8761-C4750E944375}">
      <dsp:nvSpPr>
        <dsp:cNvPr id="0" name=""/>
        <dsp:cNvSpPr/>
      </dsp:nvSpPr>
      <dsp:spPr>
        <a:xfrm>
          <a:off x="6770957" y="1674940"/>
          <a:ext cx="2911131" cy="171642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cs-CZ" sz="1800" kern="1200"/>
            <a:t>MAS posoudí Žádost o dotaci z hlediska přidané hodnoty projektu pro území MAS, kterou popíše žadatel v žádosti</a:t>
          </a:r>
          <a:endParaRPr lang="en-US" sz="1800" kern="1200"/>
        </a:p>
      </dsp:txBody>
      <dsp:txXfrm>
        <a:off x="6854746" y="1758729"/>
        <a:ext cx="2743553" cy="1548844"/>
      </dsp:txXfrm>
    </dsp:sp>
    <dsp:sp modelId="{6F93F43A-70BC-411F-B69D-76690C293633}">
      <dsp:nvSpPr>
        <dsp:cNvPr id="0" name=""/>
        <dsp:cNvSpPr/>
      </dsp:nvSpPr>
      <dsp:spPr>
        <a:xfrm>
          <a:off x="1197364" y="684807"/>
          <a:ext cx="2771511" cy="293436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cs-CZ" sz="1800" kern="1200"/>
            <a:t>Po finalizaci MAS formulář Žádosti o dotaci elektronicky podepíše a včetně příloh ho postoupí vybranému žadateli přes Portál farmáře k podání na RO SZIF minimálně 3 pracovní dny před termínem podání na RO SZIF </a:t>
          </a:r>
          <a:endParaRPr lang="en-US" sz="1800" kern="1200"/>
        </a:p>
      </dsp:txBody>
      <dsp:txXfrm>
        <a:off x="1332658" y="820101"/>
        <a:ext cx="2500923" cy="2663775"/>
      </dsp:txXfrm>
    </dsp:sp>
    <dsp:sp modelId="{1BA381D4-BABB-4C2B-9036-5F821751BFED}">
      <dsp:nvSpPr>
        <dsp:cNvPr id="0" name=""/>
        <dsp:cNvSpPr/>
      </dsp:nvSpPr>
      <dsp:spPr>
        <a:xfrm>
          <a:off x="6205572" y="3625994"/>
          <a:ext cx="2501992" cy="110994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Žádosti mohou být na základě požadavků MAS doplněny</a:t>
          </a:r>
        </a:p>
      </dsp:txBody>
      <dsp:txXfrm>
        <a:off x="6259755" y="3680177"/>
        <a:ext cx="2393626" cy="10015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AAB13-0F34-469B-8A3B-94172EC175E1}">
      <dsp:nvSpPr>
        <dsp:cNvPr id="0" name=""/>
        <dsp:cNvSpPr/>
      </dsp:nvSpPr>
      <dsp:spPr>
        <a:xfrm>
          <a:off x="0" y="0"/>
          <a:ext cx="9190671" cy="11783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solidFill>
                <a:schemeClr val="tx1"/>
              </a:solidFill>
            </a:rPr>
            <a:t>V případě, že se příjemce dotace rozhodne propagovat metodu LEADER, musí být dodrženy níže popsané parametry.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34513" y="34513"/>
        <a:ext cx="7919137" cy="1109326"/>
      </dsp:txXfrm>
    </dsp:sp>
    <dsp:sp modelId="{D4B7817E-654D-4887-BE8C-78D6E1E04A77}">
      <dsp:nvSpPr>
        <dsp:cNvPr id="0" name=""/>
        <dsp:cNvSpPr/>
      </dsp:nvSpPr>
      <dsp:spPr>
        <a:xfrm>
          <a:off x="810941" y="1374743"/>
          <a:ext cx="9190671" cy="1178352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solidFill>
                <a:schemeClr val="tx1"/>
              </a:solidFill>
            </a:rPr>
            <a:t>Příjemce dotace musí vždy zajistit tzv. povinnou publicitu dle aktuálně platné Příručky pro publicitu Strategického plánu SZP na období 2023–2027.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845454" y="1409256"/>
        <a:ext cx="7544775" cy="1109326"/>
      </dsp:txXfrm>
    </dsp:sp>
    <dsp:sp modelId="{4B54FE89-E01F-4A90-A4ED-ED22F36461C0}">
      <dsp:nvSpPr>
        <dsp:cNvPr id="0" name=""/>
        <dsp:cNvSpPr/>
      </dsp:nvSpPr>
      <dsp:spPr>
        <a:xfrm>
          <a:off x="1621883" y="2749487"/>
          <a:ext cx="9190671" cy="1178352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>
              <a:solidFill>
                <a:schemeClr val="tx1"/>
              </a:solidFill>
            </a:rPr>
            <a:t>Sledování plnění metodického stanoviska bude provádět Státní zemědělský intervenční fond </a:t>
          </a:r>
          <a:r>
            <a:rPr lang="cs-CZ" sz="2200" b="1" u="sng" kern="1200" dirty="0">
              <a:solidFill>
                <a:schemeClr val="tx1"/>
              </a:solidFill>
            </a:rPr>
            <a:t>v rámci administrace žádostí o platbu.</a:t>
          </a:r>
          <a:endParaRPr lang="en-US" sz="2200" b="1" u="sng" kern="1200" dirty="0">
            <a:solidFill>
              <a:schemeClr val="tx1"/>
            </a:solidFill>
          </a:endParaRPr>
        </a:p>
      </dsp:txBody>
      <dsp:txXfrm>
        <a:off x="1656396" y="2784000"/>
        <a:ext cx="7544775" cy="1109326"/>
      </dsp:txXfrm>
    </dsp:sp>
    <dsp:sp modelId="{D6F0FCCB-AA3B-4287-A5AC-E45FB34920EC}">
      <dsp:nvSpPr>
        <dsp:cNvPr id="0" name=""/>
        <dsp:cNvSpPr/>
      </dsp:nvSpPr>
      <dsp:spPr>
        <a:xfrm>
          <a:off x="8424742" y="893583"/>
          <a:ext cx="765928" cy="765928"/>
        </a:xfrm>
        <a:prstGeom prst="downArrow">
          <a:avLst>
            <a:gd name="adj1" fmla="val 55000"/>
            <a:gd name="adj2" fmla="val 45000"/>
          </a:avLst>
        </a:prstGeom>
        <a:solidFill>
          <a:srgbClr val="FBBA00">
            <a:alpha val="90000"/>
          </a:srgb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8597076" y="893583"/>
        <a:ext cx="421260" cy="576361"/>
      </dsp:txXfrm>
    </dsp:sp>
    <dsp:sp modelId="{47E1C5A9-4F25-4B9C-AB10-4AC038D965C4}">
      <dsp:nvSpPr>
        <dsp:cNvPr id="0" name=""/>
        <dsp:cNvSpPr/>
      </dsp:nvSpPr>
      <dsp:spPr>
        <a:xfrm>
          <a:off x="9235684" y="2260471"/>
          <a:ext cx="765928" cy="765928"/>
        </a:xfrm>
        <a:prstGeom prst="downArrow">
          <a:avLst>
            <a:gd name="adj1" fmla="val 55000"/>
            <a:gd name="adj2" fmla="val 45000"/>
          </a:avLst>
        </a:prstGeom>
        <a:solidFill>
          <a:srgbClr val="FBBA00">
            <a:alpha val="90000"/>
          </a:srgb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9408018" y="2260471"/>
        <a:ext cx="421260" cy="576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2C7F2-32CC-4A82-A60D-1BEA42C0DDEB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1B77E-E4FD-4152-9867-9A6F5DEBB0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526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33FF66-D63D-4958-AE46-7E3FB5C52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AEEA80B-F08D-4ACE-8D3A-0C5CBD451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793374-BD91-4B36-8ADB-0ACBEAD0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93795B-104B-4E07-A9E3-BC1D9BF8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FB0276-7508-465D-9596-C03289EEB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333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C1825E-9E35-41F9-AD27-D60903BA7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75826D-B7C4-4EB5-A367-732462DF0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AE308C-9678-41CD-A6A1-239CE2C2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D6DB93-7B8E-4E6B-8D49-7CE7E42C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FC3D25-9ABD-495F-9AB4-3D7A0F600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643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5B9952-3798-4AD0-A362-47FC9701D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B52980-0A98-49C5-BD69-BA77B9AAB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71074C-80C8-4398-939A-F58ED143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665AEC-98CB-4048-A491-99B627E5A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FACACC-FAE0-4C0B-B3B8-DD21A0EFF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007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506485-EA2A-405C-A378-D81B6C7B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500BFF-1656-47C3-B546-79EF63780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09D310-7D18-4199-BC66-C9AE004C5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B9AD52-E7FB-4E9E-BA15-B9CA080F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84F75D-D7E7-4486-B409-12B393FD6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02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FE35EE-E3E8-47C0-BC3E-94DECB4C9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EA0A3E-F563-47B6-B8D7-E0D76F9D3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1EE424-FEAE-4D9E-B78D-29DEFA60E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739D60-B18A-4F2B-B629-391DC84B5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DEB755-BF1C-4157-B7CF-C9A0ED1C3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873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978113-EEAB-41F2-A82E-D46B7070A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780998C-73B2-403C-960E-ACD4A37FED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88736D5-21C2-4149-BE46-E5ABF7391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FF3D1D-59EB-41BF-906D-BBD8C17E5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CEBAD18-E206-422E-8A67-7EB24546C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5DD4AB0-93A3-408F-87FD-67E79630A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798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E8370-F509-40ED-8A7E-035FA1391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B4C83B0-2762-4C78-85C9-6110261B3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7AFADD9-3034-40D1-91BE-3DB47AE741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4756CB6-F5A9-427D-AAFF-1D3D3EA43E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ED5A795-B94C-4ADD-8402-E48C05A6D9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C1D4BF-9C0A-4578-BEBA-6F587DD50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7A9594-F8AF-4F14-A616-E79B8E2EA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0681C97-DCAE-4CBA-804C-DD250BC7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1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377F7B-3722-4604-8CB3-359297922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484741-E2BB-4674-A91E-55528DC9C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0ECD5EB-1A32-47B4-A1DD-C19BF8499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B79AD2-4F26-46C0-9712-46D320D41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14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35D8706-8D6B-442D-A9BB-9F5FAC556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D61269F-08B8-4053-A663-BC55BC09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43E716-EF08-4A8F-AD0D-BB6B59214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12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86877-5106-4D67-A018-D6269563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544C2D-303A-4710-896A-C3518696D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1CF9B5B-5099-4464-A31D-9198AD168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AC6A9A-431A-418B-81D6-6E5910A64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BD9795-99E7-44B3-B974-C9BF2C9F6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734FDAB-76D4-4957-A32C-1A7D6479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181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24A42-3C0E-4F41-8635-31AB1EF5F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F18A374-D4BA-492B-B30D-B5AD2CEDC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9B3DB8E-5343-4CC7-92A7-BDEF13FA7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5F33AC1-546A-4AE2-9A03-F7E6D70E8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C7BD7F-C3B3-418B-B9E5-3E23F577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F731FC-D21A-4551-9EB5-7BA6D9094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7EDE66-6A7F-4612-AE29-FBF75F677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911BEB-BBB7-4233-9C8A-4A121A000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D5928C-5A61-4EF7-BB85-7076AA91AD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D07C3-04B0-428D-A527-4AD94A4BD2A8}" type="datetimeFigureOut">
              <a:rPr lang="cs-CZ" smtClean="0"/>
              <a:t>23.10.2024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A0B263-C4AC-4607-9E66-81A44B604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4D97EF-DFAD-4A7C-B9FD-1AA9C23185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393AE-3DC6-417F-9B65-988A342B17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33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ze.gov.cz/public/portal/-a39852---ukdcbJh1/pravidla-pro-konecne-zadatele-navrh-zpresneni-cistopis?_linka=a56104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2531C586-B16B-C18F-8814-E3655C4B9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64" y="1016655"/>
            <a:ext cx="1915119" cy="617625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30ADF2-B58E-4455-90F1-DF0079DD4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9305" y="1722149"/>
            <a:ext cx="9218463" cy="753165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algn="l"/>
            <a:endParaRPr lang="en-US" sz="8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endParaRPr lang="en-US" sz="8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cs-CZ" sz="14400" b="1" dirty="0">
                <a:solidFill>
                  <a:srgbClr val="FBBA00"/>
                </a:solidFill>
              </a:rPr>
              <a:t>Seminář pro žadatele v operačním programu </a:t>
            </a:r>
          </a:p>
          <a:p>
            <a:pPr algn="l">
              <a:spcBef>
                <a:spcPts val="1800"/>
              </a:spcBef>
            </a:pPr>
            <a:r>
              <a:rPr lang="cs-CZ" sz="12800" b="1" kern="1200" dirty="0">
                <a:solidFill>
                  <a:srgbClr val="005F27"/>
                </a:solidFill>
                <a:latin typeface="+mn-lt"/>
                <a:ea typeface="+mn-ea"/>
                <a:cs typeface="+mn-cs"/>
              </a:rPr>
              <a:t>Strategický plán</a:t>
            </a:r>
            <a:r>
              <a:rPr lang="cs-CZ" sz="12800" b="1" dirty="0">
                <a:solidFill>
                  <a:srgbClr val="005F27"/>
                </a:solidFill>
              </a:rPr>
              <a:t> Společné zemědělské politiky</a:t>
            </a:r>
            <a:endParaRPr lang="cs-CZ" sz="12800" b="1" kern="1200" dirty="0">
              <a:solidFill>
                <a:srgbClr val="005F27"/>
              </a:solidFill>
              <a:latin typeface="+mn-lt"/>
              <a:ea typeface="+mn-ea"/>
              <a:cs typeface="+mn-cs"/>
            </a:endParaRPr>
          </a:p>
          <a:p>
            <a:pPr algn="l">
              <a:spcBef>
                <a:spcPts val="1800"/>
              </a:spcBef>
            </a:pPr>
            <a:r>
              <a:rPr lang="cs-CZ" sz="14400" b="1" dirty="0"/>
              <a:t>FICHE 4 PODNIKÁNÍ MALÝCH A STŘEDNÍCH PODNIKŮ</a:t>
            </a:r>
            <a:endParaRPr lang="en-US" sz="14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B952464-76F6-44C6-880A-0806FD8B2A11}"/>
              </a:ext>
            </a:extLst>
          </p:cNvPr>
          <p:cNvSpPr txBox="1"/>
          <p:nvPr/>
        </p:nvSpPr>
        <p:spPr>
          <a:xfrm>
            <a:off x="1299103" y="4097081"/>
            <a:ext cx="676597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/>
              <a:t>Místo: </a:t>
            </a:r>
            <a:r>
              <a:rPr lang="cs-CZ" sz="2000" b="1" i="0" dirty="0">
                <a:solidFill>
                  <a:srgbClr val="000000"/>
                </a:solidFill>
                <a:effectLst/>
              </a:rPr>
              <a:t>zasedací místnost </a:t>
            </a:r>
            <a:r>
              <a:rPr lang="cs-CZ" sz="2000" b="1" dirty="0" err="1">
                <a:solidFill>
                  <a:srgbClr val="000000"/>
                </a:solidFill>
              </a:rPr>
              <a:t>MěÚ</a:t>
            </a:r>
            <a:r>
              <a:rPr lang="cs-CZ" sz="2000" b="1" dirty="0">
                <a:solidFill>
                  <a:srgbClr val="000000"/>
                </a:solidFill>
              </a:rPr>
              <a:t> Nechanice</a:t>
            </a:r>
            <a:endParaRPr lang="cs-CZ" sz="2000" b="1" dirty="0"/>
          </a:p>
          <a:p>
            <a:pPr>
              <a:spcAft>
                <a:spcPts val="600"/>
              </a:spcAft>
            </a:pPr>
            <a:r>
              <a:rPr lang="cs-CZ" sz="2000" b="1" dirty="0"/>
              <a:t>Dne: 30. 9. 2024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F3712AA-53E3-C664-A442-D12B46AD8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64" y="5116339"/>
            <a:ext cx="5767229" cy="70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65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13B60-631F-B231-520E-9B935751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7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800" b="1"/>
              <a:t>Způsobilé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E09938-EEC9-3177-EC0A-614F0275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406" y="1146176"/>
            <a:ext cx="10676393" cy="4923548"/>
          </a:xfrm>
        </p:spPr>
        <p:txBody>
          <a:bodyPr>
            <a:normAutofit fontScale="92500" lnSpcReduction="10000"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veškeré</a:t>
            </a:r>
            <a:r>
              <a:rPr lang="cs-CZ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způsobilé výdaje, ze kterých je stanovena dotace, musí být přiměřené (odpovídají cenám v místě a čase obvyklým) a musí být vynaloženy v souladu s principy hospodárnosti, účelnosti a efektivnosti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b="1" dirty="0">
              <a:solidFill>
                <a:srgbClr val="000000"/>
              </a:solidFill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Způsobilé výdaje, ze kterých je stanovena dotace, jsou realizovány: </a:t>
            </a:r>
            <a:endParaRPr lang="cs-CZ" sz="20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cs-CZ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bezhotovostní platbou – žadatel dotace je povinen realizovat finanční operace související s financováním výdajů, ze kterých je stanovena dotace, pouze prostřednictvím vlastního bankovního účtu; 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hotovostní platbou – maximální výše výdajů, ze kterých je stanovena dotace, realizovaných v hotovosti v rámci jednoho projektu může činit 100 000 Kč;</a:t>
            </a:r>
            <a:endParaRPr lang="cs-CZ" sz="2000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cs-CZ" sz="2000" b="1" dirty="0">
              <a:solidFill>
                <a:srgbClr val="000000"/>
              </a:solidFill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>
              <a:buFont typeface="Calibri" panose="020F0502020204030204" pitchFamily="34" charset="0"/>
              <a:buChar char="-"/>
            </a:pPr>
            <a:r>
              <a:rPr lang="cs-CZ" sz="2000" b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</a:rPr>
              <a:t>v</a:t>
            </a:r>
            <a:r>
              <a:rPr lang="cs-CZ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</a:rPr>
              <a:t>ýdaje, ze kterých je stanovena dotace, vznikly nejdříve ke dni zaregistrování Žádosti o dotaci na MAS </a:t>
            </a:r>
            <a:r>
              <a:rPr lang="cs-CZ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(za vznik výdaje je považováno i datum vystavení objednávky nebo uzavření smlouvy) </a:t>
            </a:r>
            <a:r>
              <a:rPr lang="cs-CZ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Aptos" panose="020B0004020202020204" pitchFamily="34" charset="0"/>
              </a:rPr>
              <a:t>a uhrazeny musí do podání žádosti o platbu.</a:t>
            </a:r>
          </a:p>
          <a:p>
            <a:pPr>
              <a:buFont typeface="Calibri" panose="020F0502020204030204" pitchFamily="34" charset="0"/>
              <a:buChar char="-"/>
            </a:pPr>
            <a:endParaRPr lang="cs-CZ" sz="2000" b="1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</a:rPr>
              <a:t>Na co nelze poskytnou dotaci je uvedeno v Pravidlech na str. 18</a:t>
            </a:r>
            <a:endParaRPr lang="cs-CZ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cs-CZ" dirty="0"/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DBCE89F-D355-2D9E-630E-0A011972F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729" y="5841508"/>
            <a:ext cx="633612" cy="6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7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3F25735-1C0F-5AC1-3A1D-A7651E549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54" y="5921407"/>
            <a:ext cx="633612" cy="63361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5AD3C9C-EC07-17D6-A0E9-5BB6068BE2CB}"/>
              </a:ext>
            </a:extLst>
          </p:cNvPr>
          <p:cNvSpPr txBox="1">
            <a:spLocks/>
          </p:cNvSpPr>
          <p:nvPr/>
        </p:nvSpPr>
        <p:spPr>
          <a:xfrm>
            <a:off x="2116498" y="280818"/>
            <a:ext cx="7889340" cy="852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800" b="1" dirty="0"/>
              <a:t>Výzva MAS –preferenční kritéria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11EC873-DB89-A90A-E018-4AC2D275D8C9}"/>
              </a:ext>
            </a:extLst>
          </p:cNvPr>
          <p:cNvSpPr txBox="1"/>
          <p:nvPr/>
        </p:nvSpPr>
        <p:spPr>
          <a:xfrm>
            <a:off x="443115" y="1036012"/>
            <a:ext cx="60945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Finanční náročnost projektu</a:t>
            </a:r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</p:txBody>
      </p:sp>
      <p:pic>
        <p:nvPicPr>
          <p:cNvPr id="5" name="Obrázek 4" descr="Obsah obrázku text, Písmo, číslo, řada/pruh&#10;&#10;Popis byl vytvořen automaticky">
            <a:extLst>
              <a:ext uri="{FF2B5EF4-FFF2-40B4-BE49-F238E27FC236}">
                <a16:creationId xmlns:a16="http://schemas.microsoft.com/office/drawing/2014/main" id="{0AF006F8-5EC3-1B57-29F4-65AEF904E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 t="27348" r="902"/>
          <a:stretch/>
        </p:blipFill>
        <p:spPr>
          <a:xfrm>
            <a:off x="443115" y="1515373"/>
            <a:ext cx="9072077" cy="192861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BA75CFE-FBC8-4526-5E7F-7F607C4B9922}"/>
              </a:ext>
            </a:extLst>
          </p:cNvPr>
          <p:cNvSpPr txBox="1"/>
          <p:nvPr/>
        </p:nvSpPr>
        <p:spPr>
          <a:xfrm>
            <a:off x="443115" y="3659043"/>
            <a:ext cx="95627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Dosud nepodpořený žadatel v rámci výzev MAS - operace 19.2.1. PRV 2014-2020</a:t>
            </a:r>
          </a:p>
        </p:txBody>
      </p:sp>
      <p:pic>
        <p:nvPicPr>
          <p:cNvPr id="12" name="Obrázek 11" descr="Obsah obrázku text, Písmo, řada/pruh, číslo&#10;&#10;Popis byl vytvořen automaticky">
            <a:extLst>
              <a:ext uri="{FF2B5EF4-FFF2-40B4-BE49-F238E27FC236}">
                <a16:creationId xmlns:a16="http://schemas.microsoft.com/office/drawing/2014/main" id="{F03A6428-1DD4-7546-9157-2FDBA16AA0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1" y="4208591"/>
            <a:ext cx="10104173" cy="18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9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3F25735-1C0F-5AC1-3A1D-A7651E549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54" y="5921407"/>
            <a:ext cx="633612" cy="63361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11EC873-DB89-A90A-E018-4AC2D275D8C9}"/>
              </a:ext>
            </a:extLst>
          </p:cNvPr>
          <p:cNvSpPr txBox="1"/>
          <p:nvPr/>
        </p:nvSpPr>
        <p:spPr>
          <a:xfrm>
            <a:off x="443114" y="646509"/>
            <a:ext cx="10574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Účast na seminářích k dané výzvě</a:t>
            </a:r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BA75CFE-FBC8-4526-5E7F-7F607C4B9922}"/>
              </a:ext>
            </a:extLst>
          </p:cNvPr>
          <p:cNvSpPr txBox="1"/>
          <p:nvPr/>
        </p:nvSpPr>
        <p:spPr>
          <a:xfrm>
            <a:off x="443115" y="3375165"/>
            <a:ext cx="95627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Sídlo žadatele a místo realizace projektu je v území MAS</a:t>
            </a:r>
          </a:p>
        </p:txBody>
      </p:sp>
      <p:pic>
        <p:nvPicPr>
          <p:cNvPr id="7" name="Obrázek 6" descr="Obsah obrázku text, Písmo, řada/pruh, číslo&#10;&#10;Popis byl vytvořen automaticky">
            <a:extLst>
              <a:ext uri="{FF2B5EF4-FFF2-40B4-BE49-F238E27FC236}">
                <a16:creationId xmlns:a16="http://schemas.microsoft.com/office/drawing/2014/main" id="{32B53F46-6144-1C1A-13EE-6AA66B80C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14" y="1212404"/>
            <a:ext cx="9832568" cy="1680874"/>
          </a:xfrm>
          <a:prstGeom prst="rect">
            <a:avLst/>
          </a:prstGeom>
        </p:spPr>
      </p:pic>
      <p:pic>
        <p:nvPicPr>
          <p:cNvPr id="10" name="Obrázek 9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DC6A896E-C155-EF9E-3D32-172C9F134D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13102" r="280" b="67348"/>
          <a:stretch/>
        </p:blipFill>
        <p:spPr>
          <a:xfrm>
            <a:off x="443114" y="3964483"/>
            <a:ext cx="9959317" cy="860713"/>
          </a:xfrm>
          <a:prstGeom prst="rect">
            <a:avLst/>
          </a:prstGeom>
        </p:spPr>
      </p:pic>
      <p:pic>
        <p:nvPicPr>
          <p:cNvPr id="13" name="Obrázek 12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3348D150-6761-D7D8-6135-985754392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" t="79983" r="468"/>
          <a:stretch/>
        </p:blipFill>
        <p:spPr>
          <a:xfrm>
            <a:off x="443114" y="4825196"/>
            <a:ext cx="9959317" cy="88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5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B11EC873-DB89-A90A-E018-4AC2D275D8C9}"/>
              </a:ext>
            </a:extLst>
          </p:cNvPr>
          <p:cNvSpPr txBox="1"/>
          <p:nvPr/>
        </p:nvSpPr>
        <p:spPr>
          <a:xfrm>
            <a:off x="467762" y="110416"/>
            <a:ext cx="105749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Propagace nad rámec povinné publicity</a:t>
            </a:r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</p:txBody>
      </p:sp>
      <p:pic>
        <p:nvPicPr>
          <p:cNvPr id="5" name="Obrázek 4" descr="Obsah obrázku text, snímek obrazovky, Písmo, software&#10;&#10;Popis byl vytvořen automaticky">
            <a:extLst>
              <a:ext uri="{FF2B5EF4-FFF2-40B4-BE49-F238E27FC236}">
                <a16:creationId xmlns:a16="http://schemas.microsoft.com/office/drawing/2014/main" id="{35A8DF60-0B58-E638-67E2-E9488E36E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1" y="531495"/>
            <a:ext cx="11169211" cy="2967604"/>
          </a:xfrm>
          <a:prstGeom prst="rect">
            <a:avLst/>
          </a:prstGeom>
        </p:spPr>
      </p:pic>
      <p:pic>
        <p:nvPicPr>
          <p:cNvPr id="8" name="Obrázek 7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D86CBCDA-214A-D52E-0F2B-09B317558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1" y="4018424"/>
            <a:ext cx="10879500" cy="263115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8B7A5604-307D-721F-A343-E4C82E9BE6CA}"/>
              </a:ext>
            </a:extLst>
          </p:cNvPr>
          <p:cNvSpPr txBox="1"/>
          <p:nvPr/>
        </p:nvSpPr>
        <p:spPr>
          <a:xfrm>
            <a:off x="467762" y="3567321"/>
            <a:ext cx="1057495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Projekt zahrnuje využití stávající stavby</a:t>
            </a:r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39485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3F25735-1C0F-5AC1-3A1D-A7651E549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994" y="6016570"/>
            <a:ext cx="633612" cy="63361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11EC873-DB89-A90A-E018-4AC2D275D8C9}"/>
              </a:ext>
            </a:extLst>
          </p:cNvPr>
          <p:cNvSpPr txBox="1"/>
          <p:nvPr/>
        </p:nvSpPr>
        <p:spPr>
          <a:xfrm>
            <a:off x="462042" y="394745"/>
            <a:ext cx="105749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/>
              <a:t>Pozitivní vliv na životní prostředí a udržitelný rozvoj</a:t>
            </a:r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  <a:p>
            <a:pPr marL="342900" indent="-342900">
              <a:buFont typeface="+mj-lt"/>
              <a:buAutoNum type="arabicPeriod"/>
            </a:pPr>
            <a:endParaRPr lang="cs-CZ" sz="2000" b="1" dirty="0"/>
          </a:p>
        </p:txBody>
      </p:sp>
      <p:pic>
        <p:nvPicPr>
          <p:cNvPr id="5" name="Obrázek 4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13AFCC7E-4703-D9C9-C92D-443A60627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42" y="920662"/>
            <a:ext cx="10352958" cy="43971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B44F705-3791-331C-7FE5-CECFD3562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9" b="31394"/>
          <a:stretch/>
        </p:blipFill>
        <p:spPr>
          <a:xfrm>
            <a:off x="462042" y="6123305"/>
            <a:ext cx="3715525" cy="33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09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13B60-631F-B231-520E-9B935751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913" y="130058"/>
            <a:ext cx="4813221" cy="1139255"/>
          </a:xfrm>
        </p:spPr>
        <p:txBody>
          <a:bodyPr>
            <a:normAutofit/>
          </a:bodyPr>
          <a:lstStyle/>
          <a:p>
            <a:pPr algn="ctr"/>
            <a:r>
              <a:rPr lang="cs-CZ" sz="3800" b="1" dirty="0"/>
              <a:t>Povinné přílohy</a:t>
            </a:r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DBCE89F-D355-2D9E-630E-0A011972F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54" y="5921407"/>
            <a:ext cx="633612" cy="633612"/>
          </a:xfrm>
          <a:prstGeom prst="rect">
            <a:avLst/>
          </a:prstGeom>
        </p:spPr>
      </p:pic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B92D2E61-A83C-6232-9433-F30040DA8E56}"/>
              </a:ext>
            </a:extLst>
          </p:cNvPr>
          <p:cNvSpPr txBox="1">
            <a:spLocks/>
          </p:cNvSpPr>
          <p:nvPr/>
        </p:nvSpPr>
        <p:spPr>
          <a:xfrm>
            <a:off x="427706" y="109942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b="1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ŽÁDOST O DOTACI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přílohy stanovené MAS – Výpis z katastru nemovitostí v případě využití stávající stavby pro realizaci projektu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pokud jde o stavební výdaje – fotodokumentace výchozího stavu před realizací projektu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pokud projekt podléhá řízení stavebního úřadu – ke dni podání platné a pravomocné stavební povolení, včetně ověřené projektové dokumentace stavebním úřadem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prohlášení o zařazení podniku do kategorie MSP – dokládá se prostřednictvím Portálu farmáře</a:t>
            </a:r>
          </a:p>
          <a:p>
            <a:pPr marL="0" indent="0">
              <a:buNone/>
            </a:pPr>
            <a:endParaRPr lang="cs-CZ" sz="2000" kern="100" dirty="0">
              <a:solidFill>
                <a:srgbClr val="000000"/>
              </a:solidFill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Font typeface="Calibri" panose="020F0502020204030204" pitchFamily="34" charset="0"/>
              <a:buChar char="-"/>
            </a:pPr>
            <a:r>
              <a:rPr lang="cs-CZ" sz="2000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další přílohy stanovují Pravidla str. 32-33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8196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13B60-631F-B231-520E-9B935751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60" y="84339"/>
            <a:ext cx="10515600" cy="1139255"/>
          </a:xfrm>
        </p:spPr>
        <p:txBody>
          <a:bodyPr>
            <a:normAutofit/>
          </a:bodyPr>
          <a:lstStyle/>
          <a:p>
            <a:pPr algn="ctr"/>
            <a:r>
              <a:rPr lang="cs-CZ" sz="3800" b="1" dirty="0"/>
              <a:t>Výběrová a poptávková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E09938-EEC9-3177-EC0A-614F0275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206" y="970758"/>
            <a:ext cx="11391994" cy="306299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b="1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Přímý nákup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Zakázky s předpokládanou hodnotou rovnou nebo nižší než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- 500 000,- Kč bez DPH nebo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- 2 000 000,- Kč bez DPH v případě zakázky na dodávky a/nebo služby nebo 6 000 000,- Kč bez DPH v případě zakázky na stavební práce, pokud je zakázka zadávána žadatelem/příjemcem dotace, který není veřejným zadavatelem podle § 4 odst. 1 ZZVZ nebo u ostatních zadavatelů dotace poskytovaná na takovou zakázku není vyšší než 50 % peněžních prostředků poskytnutých z rozpočtu veřejného zadavatele, z rozpočtu Evropské unie nebo veřejného rozpočtu cizího státu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900" b="1" dirty="0">
              <a:solidFill>
                <a:srgbClr val="000000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b="1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Cenový marketing </a:t>
            </a:r>
            <a:endParaRPr lang="cs-CZ" sz="1900" b="1" dirty="0">
              <a:solidFill>
                <a:srgbClr val="000000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dirty="0">
                <a:solidFill>
                  <a:srgbClr val="000000"/>
                </a:solidFill>
                <a:effectLst/>
                <a:ea typeface="Aptos" panose="020B0004020202020204" pitchFamily="34" charset="0"/>
              </a:rPr>
              <a:t>Zakázky s předpokládanou hodnotou vyšší než 500 000,- Kč bez DPH a rovnou nebo nižší než 2 000 000,- Kč bez DPH v případě zakázky na dodávky a/nebo služby nebo 6 000 000,- Kč bez DPH v případě zakázky na stavební práce realizované: - žadatelem/příjemcem dotace, který je veřejným zadavatelem podle § 4 odst. 1 ZZVZ nebo - zadavatelem, u kterého je dotace poskytovaná na zakázku vyšší než 50 % peněžních prostředků poskytnutých z rozpočtu veřejného zadavatele, z rozpočtu Evropské unie nebo veřejného rozpočtu cizího státu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900" dirty="0">
              <a:solidFill>
                <a:srgbClr val="000000"/>
              </a:solidFill>
              <a:effectLst/>
              <a:ea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900" b="1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 zakázek s hodnotou vyšší jak 2 mil. Kč bez DPH </a:t>
            </a:r>
            <a:r>
              <a:rPr lang="cs-CZ" sz="19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 dodávek a služeb, a u zakázek na stavební práce s hodnotou vyšší jak 6 mil. Kč bez DPH musí žadatel provést soutěž dle ZZVZ.</a:t>
            </a:r>
            <a:endParaRPr lang="cs-CZ" sz="1900" dirty="0">
              <a:solidFill>
                <a:srgbClr val="000000"/>
              </a:solidFill>
              <a:effectLst/>
              <a:ea typeface="Aptos" panose="020B00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cs-CZ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cs-CZ" sz="1800" i="1" dirty="0"/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DBCE89F-D355-2D9E-630E-0A011972F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54" y="5921407"/>
            <a:ext cx="633612" cy="6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93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13B60-631F-B231-520E-9B935751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60" y="130059"/>
            <a:ext cx="10515600" cy="1139255"/>
          </a:xfrm>
        </p:spPr>
        <p:txBody>
          <a:bodyPr>
            <a:normAutofit/>
          </a:bodyPr>
          <a:lstStyle/>
          <a:p>
            <a:pPr algn="ctr"/>
            <a:r>
              <a:rPr lang="cs-CZ" sz="3800" b="1" dirty="0"/>
              <a:t>Výběrová a poptávková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E09938-EEC9-3177-EC0A-614F0275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35" y="1162782"/>
            <a:ext cx="10270212" cy="3062990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POZOR: 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19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 případě, že žadatel pořizuje zakázku prostřednictvím přímého nákupu nebo cenového marketingu, nesmí vyzvat osobu blízkou nebo osobu, která je personálně nebo majetkově propojená s žadatelem.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19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Žadatel nesmí zadat zakázku účastníkovi, pokud to je v rozporu se sankcemi podle zákona upravujícího provádění mezinárodních sankcí (zákon č. 69/2006 Sb.).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19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 všech zakázek bude od vítězného dodavatele SZIF vyžadovat čestné prohlášení týkající se mezinárodních sankcí (vzor je uveden v Příloze č. 3 Příručky pro zadávání zakázek).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cs-CZ" sz="1800" i="1" dirty="0"/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DBCE89F-D355-2D9E-630E-0A011972F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54" y="5921407"/>
            <a:ext cx="633612" cy="6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62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9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1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0" name="Rectangle 1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1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1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Rectangle 1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A0484C8-7B24-8B47-71B6-0FD2FF0FD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71" y="1335284"/>
            <a:ext cx="8886092" cy="1172786"/>
          </a:xfrm>
        </p:spPr>
        <p:txBody>
          <a:bodyPr anchor="ctr">
            <a:normAutofit/>
          </a:bodyPr>
          <a:lstStyle/>
          <a:p>
            <a:r>
              <a:rPr lang="cs-CZ" sz="4000" dirty="0"/>
              <a:t>Publicita LEADER</a:t>
            </a:r>
          </a:p>
        </p:txBody>
      </p:sp>
      <p:cxnSp>
        <p:nvCxnSpPr>
          <p:cNvPr id="54" name="Straight Connector 1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Zástupný obsah 2">
            <a:extLst>
              <a:ext uri="{FF2B5EF4-FFF2-40B4-BE49-F238E27FC236}">
                <a16:creationId xmlns:a16="http://schemas.microsoft.com/office/drawing/2014/main" id="{86EC4707-E94F-C780-1F89-8331A1CC8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008949"/>
              </p:ext>
            </p:extLst>
          </p:nvPr>
        </p:nvGraphicFramePr>
        <p:xfrm>
          <a:off x="640079" y="2299582"/>
          <a:ext cx="10812555" cy="392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ázek 6" descr="Obsah obrázku Písmo, Grafika, grafický design, Barevnost&#10;&#10;Popis byl vytvořen automaticky">
            <a:extLst>
              <a:ext uri="{FF2B5EF4-FFF2-40B4-BE49-F238E27FC236}">
                <a16:creationId xmlns:a16="http://schemas.microsoft.com/office/drawing/2014/main" id="{519B590B-B8BF-0374-0595-8FF52F46DB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486" y="304995"/>
            <a:ext cx="4129997" cy="853358"/>
          </a:xfrm>
          <a:prstGeom prst="rect">
            <a:avLst/>
          </a:prstGeom>
        </p:spPr>
      </p:pic>
      <p:pic>
        <p:nvPicPr>
          <p:cNvPr id="9" name="Obrázek 8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5A105D0E-4384-65B5-ED07-EAC6AF1CEF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409" y="241903"/>
            <a:ext cx="4523107" cy="11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79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Obrázek 8" descr="Obsah obrázku strom, snímek obrazovky, obloha, text&#10;&#10;Popis byl vytvořen automaticky">
            <a:extLst>
              <a:ext uri="{FF2B5EF4-FFF2-40B4-BE49-F238E27FC236}">
                <a16:creationId xmlns:a16="http://schemas.microsoft.com/office/drawing/2014/main" id="{075AD2A3-E77C-52BF-5AD1-0D872589FC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" b="5523"/>
          <a:stretch/>
        </p:blipFill>
        <p:spPr>
          <a:xfrm>
            <a:off x="305551" y="96376"/>
            <a:ext cx="11208787" cy="6348811"/>
          </a:xfrm>
          <a:prstGeom prst="rect">
            <a:avLst/>
          </a:prstGeom>
        </p:spPr>
      </p:pic>
      <p:pic>
        <p:nvPicPr>
          <p:cNvPr id="4" name="Obrázek 3" descr="Obsah obrázku logo&#10;&#10;Popis byl vytvořen automaticky">
            <a:extLst>
              <a:ext uri="{FF2B5EF4-FFF2-40B4-BE49-F238E27FC236}">
                <a16:creationId xmlns:a16="http://schemas.microsoft.com/office/drawing/2014/main" id="{5D1D2FF1-EC31-C61B-A158-6E560B8FB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219" y="5731374"/>
            <a:ext cx="781674" cy="781674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2451D050-26AE-6E22-4997-B49E41E8BB03}"/>
              </a:ext>
            </a:extLst>
          </p:cNvPr>
          <p:cNvSpPr/>
          <p:nvPr/>
        </p:nvSpPr>
        <p:spPr>
          <a:xfrm>
            <a:off x="2858610" y="301841"/>
            <a:ext cx="1882066" cy="461639"/>
          </a:xfrm>
          <a:prstGeom prst="ellipse">
            <a:avLst/>
          </a:prstGeom>
          <a:noFill/>
          <a:ln w="28575">
            <a:solidFill>
              <a:srgbClr val="005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69742E29-8752-229D-C7D7-B3969758479A}"/>
              </a:ext>
            </a:extLst>
          </p:cNvPr>
          <p:cNvSpPr/>
          <p:nvPr/>
        </p:nvSpPr>
        <p:spPr>
          <a:xfrm>
            <a:off x="1482571" y="5095783"/>
            <a:ext cx="2015231" cy="1460376"/>
          </a:xfrm>
          <a:prstGeom prst="ellipse">
            <a:avLst/>
          </a:prstGeom>
          <a:noFill/>
          <a:ln w="28575">
            <a:solidFill>
              <a:srgbClr val="005F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746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Obsah obrázku text, mapa&#10;&#10;Popis byl vytvořen automaticky">
            <a:extLst>
              <a:ext uri="{FF2B5EF4-FFF2-40B4-BE49-F238E27FC236}">
                <a16:creationId xmlns:a16="http://schemas.microsoft.com/office/drawing/2014/main" id="{C67C7919-E7BF-6FAF-DE76-7DF1BF3C9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17" y="790113"/>
            <a:ext cx="4294371" cy="514017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813EA84-1C2F-AB86-DE84-CC230CDB9B96}"/>
              </a:ext>
            </a:extLst>
          </p:cNvPr>
          <p:cNvSpPr txBox="1"/>
          <p:nvPr/>
        </p:nvSpPr>
        <p:spPr>
          <a:xfrm>
            <a:off x="1241100" y="1866410"/>
            <a:ext cx="6094520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Místní akční skupina Hradecký venkov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Území 63 obcí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Sídlo a kancelář v </a:t>
            </a:r>
            <a:r>
              <a:rPr lang="cs-CZ" dirty="0" err="1"/>
              <a:t>MěÚ</a:t>
            </a:r>
            <a:r>
              <a:rPr lang="cs-CZ" dirty="0"/>
              <a:t> Nechanice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Realizujeme Strategii CLLD 2021 – 2027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Programy: IROP, SP SZP, OP TAK, OP Z+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/>
              <a:t>Poradenství: NZÚL, </a:t>
            </a:r>
            <a:r>
              <a:rPr lang="cs-CZ" dirty="0" err="1"/>
              <a:t>EnKoMAS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245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8536D23-39DF-BE83-77AD-3D1F809E9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46" y="1293474"/>
            <a:ext cx="5601187" cy="1124712"/>
          </a:xfrm>
        </p:spPr>
        <p:txBody>
          <a:bodyPr anchor="b">
            <a:normAutofit/>
          </a:bodyPr>
          <a:lstStyle/>
          <a:p>
            <a:r>
              <a:rPr lang="cs-CZ" sz="4000" b="1" dirty="0"/>
              <a:t>DĚKUJEME ZA POZORNOST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Zástupný obsah 10" descr="Sluchátko se souvislou výplní">
            <a:extLst>
              <a:ext uri="{FF2B5EF4-FFF2-40B4-BE49-F238E27FC236}">
                <a16:creationId xmlns:a16="http://schemas.microsoft.com/office/drawing/2014/main" id="{357366A3-DB71-D41A-B755-92D9934C8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9800" y="4067961"/>
            <a:ext cx="350478" cy="350478"/>
          </a:xfrm>
        </p:spPr>
      </p:pic>
      <p:pic>
        <p:nvPicPr>
          <p:cNvPr id="13" name="Grafický objekt 12" descr="E-mail se souvislou výplní">
            <a:extLst>
              <a:ext uri="{FF2B5EF4-FFF2-40B4-BE49-F238E27FC236}">
                <a16:creationId xmlns:a16="http://schemas.microsoft.com/office/drawing/2014/main" id="{556E9B7E-F790-15B8-2FF4-DC4862ADA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0254" y="4683750"/>
            <a:ext cx="526330" cy="526330"/>
          </a:xfrm>
          <a:prstGeom prst="rect">
            <a:avLst/>
          </a:prstGeom>
        </p:spPr>
      </p:pic>
      <p:pic>
        <p:nvPicPr>
          <p:cNvPr id="17" name="Grafický objekt 16" descr="Internet obrys">
            <a:extLst>
              <a:ext uri="{FF2B5EF4-FFF2-40B4-BE49-F238E27FC236}">
                <a16:creationId xmlns:a16="http://schemas.microsoft.com/office/drawing/2014/main" id="{FDE56B78-192C-FCCC-5438-52188317FA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6442" y="5360683"/>
            <a:ext cx="633953" cy="633953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3D0FB44C-0F03-6E4F-3539-FA13CEB9D57C}"/>
              </a:ext>
            </a:extLst>
          </p:cNvPr>
          <p:cNvSpPr txBox="1"/>
          <p:nvPr/>
        </p:nvSpPr>
        <p:spPr>
          <a:xfrm>
            <a:off x="1603510" y="4796213"/>
            <a:ext cx="290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/>
              <a:t>mas@hradeckyvenkov.cz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979C4DC5-5DC6-6DE4-D845-87D9DEF2B8C4}"/>
              </a:ext>
            </a:extLst>
          </p:cNvPr>
          <p:cNvSpPr txBox="1"/>
          <p:nvPr/>
        </p:nvSpPr>
        <p:spPr>
          <a:xfrm>
            <a:off x="1603510" y="5542332"/>
            <a:ext cx="290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/>
              <a:t>www.hradeckyvenkov.cz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6F93882D-461E-6F6A-D9AE-1444F3BE5BF7}"/>
              </a:ext>
            </a:extLst>
          </p:cNvPr>
          <p:cNvSpPr txBox="1"/>
          <p:nvPr/>
        </p:nvSpPr>
        <p:spPr>
          <a:xfrm>
            <a:off x="1545163" y="4050094"/>
            <a:ext cx="290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/>
              <a:t>+ 420 720 988 767</a:t>
            </a:r>
          </a:p>
        </p:txBody>
      </p:sp>
      <p:pic>
        <p:nvPicPr>
          <p:cNvPr id="26" name="Obrázek 25" descr="Obsah obrázku text&#10;&#10;Popis byl vytvořen automaticky">
            <a:extLst>
              <a:ext uri="{FF2B5EF4-FFF2-40B4-BE49-F238E27FC236}">
                <a16:creationId xmlns:a16="http://schemas.microsoft.com/office/drawing/2014/main" id="{EA4CB296-8BB0-B7A5-7E36-88B47106AD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24" y="410595"/>
            <a:ext cx="2290156" cy="73743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CF2FB6E8-BC10-FF0D-BEBD-F8A2B70852E6}"/>
              </a:ext>
            </a:extLst>
          </p:cNvPr>
          <p:cNvSpPr txBox="1"/>
          <p:nvPr/>
        </p:nvSpPr>
        <p:spPr>
          <a:xfrm>
            <a:off x="-113115" y="3139533"/>
            <a:ext cx="5097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/>
              <a:t>Bc. Jana Štěpánková </a:t>
            </a:r>
          </a:p>
          <a:p>
            <a:pPr algn="ctr"/>
            <a:r>
              <a:rPr lang="cs-CZ" b="1"/>
              <a:t>vedoucí pro realizaci SCLLD</a:t>
            </a:r>
          </a:p>
        </p:txBody>
      </p:sp>
    </p:spTree>
    <p:extLst>
      <p:ext uri="{BB962C8B-B14F-4D97-AF65-F5344CB8AC3E}">
        <p14:creationId xmlns:p14="http://schemas.microsoft.com/office/powerpoint/2010/main" val="3236568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7F421A39-E0AB-4932-617B-062454890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93" y="4250747"/>
            <a:ext cx="5291666" cy="1375833"/>
          </a:xfrm>
          <a:prstGeom prst="rect">
            <a:avLst/>
          </a:prstGeom>
        </p:spPr>
      </p:pic>
      <p:pic>
        <p:nvPicPr>
          <p:cNvPr id="10" name="Obrázek 9" descr="Obsah obrázku Písmo, Grafika, grafický design, Barevnost&#10;&#10;Popis byl vytvořen automaticky">
            <a:extLst>
              <a:ext uri="{FF2B5EF4-FFF2-40B4-BE49-F238E27FC236}">
                <a16:creationId xmlns:a16="http://schemas.microsoft.com/office/drawing/2014/main" id="{A87A2941-4D79-09DD-B040-AC49126D4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992" y="4389655"/>
            <a:ext cx="5291667" cy="1098018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B7163C38-50D0-A867-6975-1F87A5A5211B}"/>
              </a:ext>
            </a:extLst>
          </p:cNvPr>
          <p:cNvSpPr txBox="1">
            <a:spLocks/>
          </p:cNvSpPr>
          <p:nvPr/>
        </p:nvSpPr>
        <p:spPr>
          <a:xfrm>
            <a:off x="551793" y="1554611"/>
            <a:ext cx="10996742" cy="2372943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5100" b="1" dirty="0"/>
              <a:t>Podmínky při podávání žádostí o dotaci se řídí </a:t>
            </a:r>
          </a:p>
          <a:p>
            <a:pPr algn="ctr"/>
            <a:endParaRPr lang="cs-CZ" sz="3800" b="1" dirty="0"/>
          </a:p>
          <a:p>
            <a:pPr algn="ctr"/>
            <a:r>
              <a:rPr lang="cs-CZ" sz="5100" dirty="0">
                <a:hlinkClick r:id="rId4"/>
              </a:rPr>
              <a:t>Pravidly, kterými se stanovují podmínky pro poskytování dotace na projekty rozvoje venkova v rámci Strategického plánu SZP na období 2023-2027 (dále jen „Pravidla pro konečné žadatele“) </a:t>
            </a:r>
            <a:endParaRPr lang="cs-CZ" sz="5100" dirty="0"/>
          </a:p>
          <a:p>
            <a:pPr algn="ctr"/>
            <a:endParaRPr lang="cs-CZ" sz="5100" dirty="0"/>
          </a:p>
          <a:p>
            <a:pPr algn="ctr"/>
            <a:r>
              <a:rPr lang="cs-CZ" sz="5100" b="1" dirty="0"/>
              <a:t>Intervence 52.77 - LEADER</a:t>
            </a:r>
          </a:p>
          <a:p>
            <a:endParaRPr lang="cs-CZ" sz="3800" b="1" dirty="0"/>
          </a:p>
        </p:txBody>
      </p:sp>
    </p:spTree>
    <p:extLst>
      <p:ext uri="{BB962C8B-B14F-4D97-AF65-F5344CB8AC3E}">
        <p14:creationId xmlns:p14="http://schemas.microsoft.com/office/powerpoint/2010/main" val="370218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163C38-50D0-A867-6975-1F87A5A5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91" y="376113"/>
            <a:ext cx="5078306" cy="1183104"/>
          </a:xfrm>
        </p:spPr>
        <p:txBody>
          <a:bodyPr>
            <a:normAutofit/>
          </a:bodyPr>
          <a:lstStyle/>
          <a:p>
            <a:r>
              <a:rPr lang="cs-CZ" sz="2800" b="1" dirty="0"/>
              <a:t>Administrace </a:t>
            </a:r>
            <a:br>
              <a:rPr lang="cs-CZ" sz="2800" b="1" dirty="0"/>
            </a:br>
            <a:r>
              <a:rPr lang="cs-CZ" sz="2800" b="1" dirty="0"/>
              <a:t>žádostí o dotaci</a:t>
            </a:r>
          </a:p>
        </p:txBody>
      </p:sp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7CF0EAFF-DDB2-0996-6862-230A75B505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647952"/>
              </p:ext>
            </p:extLst>
          </p:nvPr>
        </p:nvGraphicFramePr>
        <p:xfrm>
          <a:off x="506691" y="967665"/>
          <a:ext cx="10960223" cy="5353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F948587-FE84-F3BF-47E7-87E5FC39A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07" y="5921407"/>
            <a:ext cx="774680" cy="774680"/>
          </a:xfrm>
        </p:spPr>
      </p:pic>
    </p:spTree>
    <p:extLst>
      <p:ext uri="{BB962C8B-B14F-4D97-AF65-F5344CB8AC3E}">
        <p14:creationId xmlns:p14="http://schemas.microsoft.com/office/powerpoint/2010/main" val="42516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57250886-15A6-CFE3-A14D-215CB3BE4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907" y="5921407"/>
            <a:ext cx="774680" cy="77468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27A63B3-6435-6B02-C2CC-967FD29E8E4A}"/>
              </a:ext>
            </a:extLst>
          </p:cNvPr>
          <p:cNvSpPr txBox="1"/>
          <p:nvPr/>
        </p:nvSpPr>
        <p:spPr>
          <a:xfrm>
            <a:off x="301423" y="85178"/>
            <a:ext cx="11321418" cy="7082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cs-CZ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projekt musí tvořit funkční celek</a:t>
            </a:r>
            <a:endParaRPr lang="cs-CZ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stavbu/část stavby, která je součástí projektu, lze užívat jen k účelu vymezenému zejména v kolaudačním rozhodnutí </a:t>
            </a:r>
            <a:endParaRPr lang="cs-CZ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žadatel dotace je povinen zrealizovat projekt a podat Žádost o platbu nejpozději do 24 měsíců od podpisu Dohody</a:t>
            </a:r>
            <a:endParaRPr lang="cs-CZ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cs-CZ" sz="20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předmět projektu musí být provozován výhradně žadatelem/příjemcem dotace 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cs-CZ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předmět dotace musí být ve vlastnictví žadatele/příjemce dotace od okamžiku pořízení až do termínu skončení lhůty vázanosti projektu na účel 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cs-CZ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žadatel dotace musí mít uspořádány právní vztahy k nemovitostem, na kterých jsou realizovány stavební výdaje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cs-CZ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 případě, že projekt podléhá řízení stavebního úřadu, musí být odpovídající správní akt stavebního úřadu 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cs-CZ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žadatel/příjemce dotace musí při podpisu Dohody prokázat, že má vypořádány splatné závazky vůči příslušnému finančnímu úřadu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3940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943A60-7CAF-D58A-74C5-20341BFF7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29" y="559925"/>
            <a:ext cx="11270942" cy="573815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cs-CZ" sz="2000" kern="100" dirty="0">
                <a:cs typeface="Times New Roman" panose="02020603050405020304" pitchFamily="18" charset="0"/>
              </a:rPr>
              <a:t>příjemce</a:t>
            </a:r>
            <a:r>
              <a:rPr lang="cs-CZ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dotace je povinen uchovávat veškeré doklady týkající se poskytnuté dotace, a to po dobu nejméně 10 let od proplacení dotace 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2000" b="1" u="sng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vázanost projektu je 5 let od proplacení dotace</a:t>
            </a:r>
            <a:endParaRPr lang="cs-CZ" sz="2000" b="1" u="sng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Dotaci lze poskytnout </a:t>
            </a:r>
            <a:r>
              <a:rPr lang="cs-CZ" sz="2000" b="1" u="sng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 investice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tj. na výdaje na výstavbu nebo zhodnocení nemovitého majetku, nákup nových strojů a vybavení. Nejedná se jen o investiční výdaje, které splňují klasifikaci hmotného a nehmotného majetku dle zákona o účetnictví, ale i drobný dlouhodobý hmotný majetek. </a:t>
            </a:r>
            <a:endParaRPr lang="cs-CZ" sz="20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žadatel = 1 projekt </a:t>
            </a:r>
            <a:r>
              <a:rPr lang="cs-CZ" sz="2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(v aktuáln</a:t>
            </a:r>
            <a:r>
              <a:rPr lang="cs-CZ" sz="2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ě vyhlášené výzvě)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2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 průběhu přípravy, administrace může žadatel konzultovat s MAS plánovaný záměr či Žádost o dotaci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cs-CZ" sz="2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 případě, že je projekt schválen, je žadatel vyzván k podpisu Dohody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cs-CZ" sz="2000" b="1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cs-CZ" sz="2000" b="1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endParaRPr lang="cs-CZ" sz="18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62050864-73C7-82CE-C848-FC20D45F7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729" y="5841508"/>
            <a:ext cx="633612" cy="6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67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342021-3E24-513F-282B-F1D4CD3BF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22" y="129735"/>
            <a:ext cx="10515600" cy="1092483"/>
          </a:xfrm>
        </p:spPr>
        <p:txBody>
          <a:bodyPr>
            <a:normAutofit/>
          </a:bodyPr>
          <a:lstStyle/>
          <a:p>
            <a:r>
              <a:rPr lang="cs-CZ" sz="3800" b="1" dirty="0"/>
              <a:t>Přidaná hodnota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0E99B5-46B6-8C1C-5B40-130D43F57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22" y="1136870"/>
            <a:ext cx="11266283" cy="5591395"/>
          </a:xfrm>
        </p:spPr>
        <p:txBody>
          <a:bodyPr>
            <a:normAutofit lnSpcReduction="10000"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sz="2000" b="1" dirty="0">
                <a:highlight>
                  <a:srgbClr val="FFFF00"/>
                </a:highlight>
              </a:rPr>
              <a:t>nutné popsat v žádosti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projekt má přidanou hodnotu, pokud přináší pro území MAS (místní komunitu) efekty, které by nepřinesl, pokud by byl realizován z jiných zdrojů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pokud existuje možnost podpořit výdaje prostřednictvím jiné intervence, ale projekt se zaměří na výdaje, které aktuálně daná intervence nepodporuje, projekt automaticky nesplňuje požadavky na přidanou hodnotu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při posuzování přidané hodnoty projektu je VŽDY nutná vazba na projekt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přidanou hodnotu projektu </a:t>
            </a:r>
            <a:r>
              <a:rPr lang="cs-CZ" sz="2000" b="1" dirty="0"/>
              <a:t>nelze prokazovat dalšími aktivitami žadatele</a:t>
            </a:r>
            <a:r>
              <a:rPr lang="cs-CZ" sz="2000" dirty="0"/>
              <a:t>, které nejsou daným projektem řešeny nebo nemají přímý vztah k danému projektu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žadatel může být ze strany SZIF vyzván k objasnění popisované přidané hodnoty nebo doložení potřebné přílohy</a:t>
            </a:r>
          </a:p>
          <a:p>
            <a:pPr marL="0" indent="0">
              <a:buNone/>
            </a:pPr>
            <a:r>
              <a:rPr lang="pl-PL" sz="2000" dirty="0"/>
              <a:t>1) Prvožadatel, který by bez pomoci MAS o dotaci nežádal</a:t>
            </a:r>
          </a:p>
          <a:p>
            <a:pPr marL="0" indent="0">
              <a:buNone/>
            </a:pPr>
            <a:r>
              <a:rPr lang="cs-CZ" sz="2000" dirty="0"/>
              <a:t>2) Zlepšení sociálního kapitálu – žadatel je ochoten sdílet zkušenosti s přípravou a realizaci projektu, šíření společné vize o území MAS</a:t>
            </a:r>
            <a:endParaRPr lang="pl-PL" sz="2000" dirty="0"/>
          </a:p>
          <a:p>
            <a:pPr marL="0" indent="0">
              <a:buNone/>
            </a:pPr>
            <a:r>
              <a:rPr lang="cs-CZ" sz="2000" dirty="0"/>
              <a:t>3) Inovativní projekt, který přináší nová řešení v místním kontextu</a:t>
            </a:r>
          </a:p>
          <a:p>
            <a:pPr marL="0" indent="0">
              <a:buNone/>
            </a:pPr>
            <a:r>
              <a:rPr lang="cs-CZ" sz="2000" dirty="0"/>
              <a:t>4) Zlepšení výsledků a dopadů – synergické a multiplikační efekty</a:t>
            </a:r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4506122C-9E4F-0221-24F4-4E3024594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822" y="5968257"/>
            <a:ext cx="633612" cy="6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65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98D73B-BA16-EE66-3C2E-788A6C88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131" y="347018"/>
            <a:ext cx="10515600" cy="1325563"/>
          </a:xfrm>
        </p:spPr>
        <p:txBody>
          <a:bodyPr>
            <a:normAutofit/>
          </a:bodyPr>
          <a:lstStyle/>
          <a:p>
            <a:r>
              <a:rPr lang="cs-CZ" sz="3800" b="1" dirty="0"/>
              <a:t>FICHE 4 – PODNIKÁNÍ MALÝCH A STŘEDNÍCH PODNIKŮ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6821AD-AEF2-91E7-FE05-DD95F88F0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22" y="199233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Podpora zahrnuje podnikání malých a středních podniků a zahrnuje výdaje, které se týkají zemědělského i nezemědělského podnikání, včetně zpracování produktů a jejích uvádění na trh, a je určena zejména na investice do staveb, strojů, technologií a vybavení pro založení a rozvoj podnikatelských činností.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Podpora je poskytována v souladu s čl. 61 </a:t>
            </a:r>
            <a:r>
              <a:rPr lang="cs-CZ"/>
              <a:t>ABER (podpora </a:t>
            </a:r>
            <a:r>
              <a:rPr lang="cs-CZ" dirty="0"/>
              <a:t>nesmí přesáhnout výši 200 tis. EUR na projekt)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5CEB6D9-E7F1-B914-D921-50DB38543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822" y="5968257"/>
            <a:ext cx="633612" cy="6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71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98D73B-BA16-EE66-3C2E-788A6C88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131" y="347018"/>
            <a:ext cx="10515600" cy="1325563"/>
          </a:xfrm>
        </p:spPr>
        <p:txBody>
          <a:bodyPr>
            <a:normAutofit/>
          </a:bodyPr>
          <a:lstStyle/>
          <a:p>
            <a:r>
              <a:rPr lang="cs-CZ" sz="3800" b="1" dirty="0"/>
              <a:t>VÝZVA Č. 2 SP SZP MAS HRADECKÝ VENKOV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6821AD-AEF2-91E7-FE05-DD95F88F0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22" y="1992333"/>
            <a:ext cx="10515600" cy="4351338"/>
          </a:xfrm>
        </p:spPr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termín vyhlášení výzvy: </a:t>
            </a:r>
            <a:r>
              <a:rPr lang="cs-CZ" sz="2000" b="1" dirty="0"/>
              <a:t>25. 9. 2024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termín příjmu žádostí od: </a:t>
            </a:r>
            <a:r>
              <a:rPr lang="cs-CZ" sz="2000" b="1" dirty="0"/>
              <a:t>25. 9. 2024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termín příjmu žádosti do: </a:t>
            </a:r>
            <a:r>
              <a:rPr lang="cs-CZ" sz="2000" b="1" dirty="0"/>
              <a:t>31. 10. 2024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termín finálního podání RO SZIF: </a:t>
            </a:r>
            <a:r>
              <a:rPr lang="cs-CZ" sz="2000" b="1" dirty="0"/>
              <a:t>31. 01. 2025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výše dotace pro výzvu: </a:t>
            </a:r>
            <a:r>
              <a:rPr lang="cs-CZ" sz="2000" b="1" dirty="0"/>
              <a:t>10 905 900,- Kč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podpora ve výši: </a:t>
            </a:r>
            <a:r>
              <a:rPr lang="cs-CZ" sz="2000" b="1" dirty="0"/>
              <a:t>40% z celkových způsobilých výdajů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000" dirty="0"/>
              <a:t>celkové způsobilé výdaje, ze kterých je stanovena dotace: </a:t>
            </a:r>
            <a:r>
              <a:rPr lang="cs-CZ" sz="2000" b="1" dirty="0"/>
              <a:t>min. 250 000,- Kč </a:t>
            </a:r>
            <a:r>
              <a:rPr lang="cs-CZ" sz="2000" dirty="0"/>
              <a:t>a </a:t>
            </a:r>
            <a:r>
              <a:rPr lang="cs-CZ" sz="2000" b="1" dirty="0"/>
              <a:t>max. 2 000 000,- Kč</a:t>
            </a:r>
          </a:p>
        </p:txBody>
      </p:sp>
      <p:pic>
        <p:nvPicPr>
          <p:cNvPr id="4" name="Zástupný obsah 5" descr="Obsah obrázku Písmo, symbol, kruh, Grafika&#10;&#10;Popis byl vytvořen automaticky">
            <a:extLst>
              <a:ext uri="{FF2B5EF4-FFF2-40B4-BE49-F238E27FC236}">
                <a16:creationId xmlns:a16="http://schemas.microsoft.com/office/drawing/2014/main" id="{A5CEB6D9-E7F1-B914-D921-50DB38543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822" y="5968257"/>
            <a:ext cx="633612" cy="6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287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e1d41b-896e-40f2-b5de-71c6a3d745a8" xsi:nil="true"/>
    <lcf76f155ced4ddcb4097134ff3c332f xmlns="425708ab-9255-4c66-848e-72be7f18ca5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6DF699FC55AD49BA3D5CFA3FBE20C0" ma:contentTypeVersion="18" ma:contentTypeDescription="Vytvoří nový dokument" ma:contentTypeScope="" ma:versionID="3fcf39b316627bd4b6fa69870c7a8e0e">
  <xsd:schema xmlns:xsd="http://www.w3.org/2001/XMLSchema" xmlns:xs="http://www.w3.org/2001/XMLSchema" xmlns:p="http://schemas.microsoft.com/office/2006/metadata/properties" xmlns:ns2="425708ab-9255-4c66-848e-72be7f18ca5d" xmlns:ns3="4ce1d41b-896e-40f2-b5de-71c6a3d745a8" targetNamespace="http://schemas.microsoft.com/office/2006/metadata/properties" ma:root="true" ma:fieldsID="3c4292780decab753d0d8daef53dcef2" ns2:_="" ns3:_="">
    <xsd:import namespace="425708ab-9255-4c66-848e-72be7f18ca5d"/>
    <xsd:import namespace="4ce1d41b-896e-40f2-b5de-71c6a3d745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708ab-9255-4c66-848e-72be7f18ca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bd082470-7770-4183-af0a-9837555dc3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1d41b-896e-40f2-b5de-71c6a3d745a8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5ab0da13-65ee-4d14-b513-dc75743f67b9}" ma:internalName="TaxCatchAll" ma:showField="CatchAllData" ma:web="4ce1d41b-896e-40f2-b5de-71c6a3d745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CA9231-22B7-4CB6-8060-025091D7CFCA}">
  <ds:schemaRefs>
    <ds:schemaRef ds:uri="012d7c7c-a965-4d0e-ad11-5214722bfad4"/>
    <ds:schemaRef ds:uri="425708ab-9255-4c66-848e-72be7f18ca5d"/>
    <ds:schemaRef ds:uri="4ce1d41b-896e-40f2-b5de-71c6a3d745a8"/>
    <ds:schemaRef ds:uri="713dbd0f-1fca-4959-b7ed-7625ecdd52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AB15612-60BD-4057-9625-5116D82DEA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124AC3-697A-436F-A12F-90C9C40EAF6D}">
  <ds:schemaRefs>
    <ds:schemaRef ds:uri="425708ab-9255-4c66-848e-72be7f18ca5d"/>
    <ds:schemaRef ds:uri="4ce1d41b-896e-40f2-b5de-71c6a3d745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1968</TotalTime>
  <Words>1529</Words>
  <Application>Microsoft Office PowerPoint</Application>
  <PresentationFormat>Širokoúhlá obrazovka</PresentationFormat>
  <Paragraphs>130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Administrace  žádostí o dotaci</vt:lpstr>
      <vt:lpstr>Prezentace aplikace PowerPoint</vt:lpstr>
      <vt:lpstr>Prezentace aplikace PowerPoint</vt:lpstr>
      <vt:lpstr>Přidaná hodnota</vt:lpstr>
      <vt:lpstr>FICHE 4 – PODNIKÁNÍ MALÝCH A STŘEDNÍCH PODNIKŮ</vt:lpstr>
      <vt:lpstr>VÝZVA Č. 2 SP SZP MAS HRADECKÝ VENKOV</vt:lpstr>
      <vt:lpstr>Způsobilé výdaje</vt:lpstr>
      <vt:lpstr>Prezentace aplikace PowerPoint</vt:lpstr>
      <vt:lpstr>Prezentace aplikace PowerPoint</vt:lpstr>
      <vt:lpstr>Prezentace aplikace PowerPoint</vt:lpstr>
      <vt:lpstr>Prezentace aplikace PowerPoint</vt:lpstr>
      <vt:lpstr>Povinné přílohy</vt:lpstr>
      <vt:lpstr>Výběrová a poptávková řízení</vt:lpstr>
      <vt:lpstr>Výběrová a poptávková řízení</vt:lpstr>
      <vt:lpstr>Publicita LEADER</vt:lpstr>
      <vt:lpstr>Prezentace aplikace PowerPoint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Komunitní energetika – cesta, jak se připravit na blízkou budoucnost</dc:title>
  <dc:creator>Office1</dc:creator>
  <cp:lastModifiedBy>Eva Kalenská</cp:lastModifiedBy>
  <cp:revision>1</cp:revision>
  <cp:lastPrinted>2023-03-29T13:45:59Z</cp:lastPrinted>
  <dcterms:created xsi:type="dcterms:W3CDTF">2022-11-14T10:23:58Z</dcterms:created>
  <dcterms:modified xsi:type="dcterms:W3CDTF">2024-10-23T07:42:41Z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0x010100416316C3C6DE3A48870C43F3DA372C22</vt:lpwstr>
  </property>
  <property fmtid="{D5CDD505-2E9C-101B-9397-08002B2CF9AE}" pid="3" name="MediaServiceImageTags">
    <vt:lpwstr/>
  </property>
</Properties>
</file>