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sldIdLst>
    <p:sldId id="292" r:id="rId5"/>
    <p:sldId id="302" r:id="rId6"/>
    <p:sldId id="305" r:id="rId7"/>
    <p:sldId id="318" r:id="rId8"/>
    <p:sldId id="319" r:id="rId9"/>
    <p:sldId id="303" r:id="rId10"/>
    <p:sldId id="320" r:id="rId11"/>
    <p:sldId id="306" r:id="rId12"/>
    <p:sldId id="308" r:id="rId13"/>
    <p:sldId id="311" r:id="rId14"/>
    <p:sldId id="312" r:id="rId15"/>
    <p:sldId id="321" r:id="rId16"/>
    <p:sldId id="314" r:id="rId17"/>
    <p:sldId id="315" r:id="rId18"/>
    <p:sldId id="291" r:id="rId19"/>
    <p:sldId id="295" r:id="rId20"/>
  </p:sldIdLst>
  <p:sldSz cx="12192000" cy="6858000"/>
  <p:notesSz cx="6669088" cy="9872663"/>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5F27"/>
    <a:srgbClr val="FBBA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AB17F4A-C072-4704-A496-BBF2C9B8EA5D}" v="1" dt="2025-03-13T09:03:51.436"/>
    <p1510:client id="{E916503E-8B04-6349-B748-CFC5BE39EC98}" v="6" dt="2025-03-13T14:26:13.69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omunitní energetika" userId="1690bcd0-4480-471d-aa88-03bcffa8342e" providerId="ADAL" clId="{6172456C-0081-4D06-AF58-763C736C769E}"/>
    <pc:docChg chg="undo redo custSel addSld modSld sldOrd modNotesMaster">
      <pc:chgData name="Komunitní energetika" userId="1690bcd0-4480-471d-aa88-03bcffa8342e" providerId="ADAL" clId="{6172456C-0081-4D06-AF58-763C736C769E}" dt="2023-03-29T19:22:43.598" v="1237" actId="20577"/>
      <pc:docMkLst>
        <pc:docMk/>
      </pc:docMkLst>
      <pc:sldChg chg="modSp mod ord">
        <pc:chgData name="Komunitní energetika" userId="1690bcd0-4480-471d-aa88-03bcffa8342e" providerId="ADAL" clId="{6172456C-0081-4D06-AF58-763C736C769E}" dt="2023-03-29T13:20:51.076" v="1029"/>
        <pc:sldMkLst>
          <pc:docMk/>
          <pc:sldMk cId="3404392296" sldId="276"/>
        </pc:sldMkLst>
      </pc:sldChg>
      <pc:sldChg chg="modSp mod ord">
        <pc:chgData name="Komunitní energetika" userId="1690bcd0-4480-471d-aa88-03bcffa8342e" providerId="ADAL" clId="{6172456C-0081-4D06-AF58-763C736C769E}" dt="2023-03-29T13:11:16.049" v="941" actId="255"/>
        <pc:sldMkLst>
          <pc:docMk/>
          <pc:sldMk cId="4114211495" sldId="286"/>
        </pc:sldMkLst>
      </pc:sldChg>
      <pc:sldChg chg="ord">
        <pc:chgData name="Komunitní energetika" userId="1690bcd0-4480-471d-aa88-03bcffa8342e" providerId="ADAL" clId="{6172456C-0081-4D06-AF58-763C736C769E}" dt="2023-03-29T13:33:22.656" v="1167"/>
        <pc:sldMkLst>
          <pc:docMk/>
          <pc:sldMk cId="2547116737" sldId="287"/>
        </pc:sldMkLst>
      </pc:sldChg>
      <pc:sldChg chg="addSp delSp modSp mod">
        <pc:chgData name="Komunitní energetika" userId="1690bcd0-4480-471d-aa88-03bcffa8342e" providerId="ADAL" clId="{6172456C-0081-4D06-AF58-763C736C769E}" dt="2023-03-29T13:06:56.001" v="938" actId="1076"/>
        <pc:sldMkLst>
          <pc:docMk/>
          <pc:sldMk cId="2548278945" sldId="288"/>
        </pc:sldMkLst>
      </pc:sldChg>
      <pc:sldChg chg="modSp ord">
        <pc:chgData name="Komunitní energetika" userId="1690bcd0-4480-471d-aa88-03bcffa8342e" providerId="ADAL" clId="{6172456C-0081-4D06-AF58-763C736C769E}" dt="2023-03-29T13:33:25.955" v="1169"/>
        <pc:sldMkLst>
          <pc:docMk/>
          <pc:sldMk cId="1897302604" sldId="289"/>
        </pc:sldMkLst>
      </pc:sldChg>
      <pc:sldChg chg="modSp mod">
        <pc:chgData name="Komunitní energetika" userId="1690bcd0-4480-471d-aa88-03bcffa8342e" providerId="ADAL" clId="{6172456C-0081-4D06-AF58-763C736C769E}" dt="2023-03-29T13:28:42.291" v="1163" actId="20577"/>
        <pc:sldMkLst>
          <pc:docMk/>
          <pc:sldMk cId="2425737546" sldId="290"/>
        </pc:sldMkLst>
      </pc:sldChg>
      <pc:sldChg chg="modSp mod">
        <pc:chgData name="Komunitní energetika" userId="1690bcd0-4480-471d-aa88-03bcffa8342e" providerId="ADAL" clId="{6172456C-0081-4D06-AF58-763C736C769E}" dt="2023-03-29T13:04:52.365" v="919" actId="20577"/>
        <pc:sldMkLst>
          <pc:docMk/>
          <pc:sldMk cId="2419746926" sldId="291"/>
        </pc:sldMkLst>
      </pc:sldChg>
      <pc:sldChg chg="modSp mod">
        <pc:chgData name="Komunitní energetika" userId="1690bcd0-4480-471d-aa88-03bcffa8342e" providerId="ADAL" clId="{6172456C-0081-4D06-AF58-763C736C769E}" dt="2023-03-29T13:35:04.929" v="1175" actId="20577"/>
        <pc:sldMkLst>
          <pc:docMk/>
          <pc:sldMk cId="1763665595" sldId="292"/>
        </pc:sldMkLst>
      </pc:sldChg>
      <pc:sldChg chg="addSp modSp mod">
        <pc:chgData name="Komunitní energetika" userId="1690bcd0-4480-471d-aa88-03bcffa8342e" providerId="ADAL" clId="{6172456C-0081-4D06-AF58-763C736C769E}" dt="2023-03-29T13:22:41.719" v="1035" actId="1076"/>
        <pc:sldMkLst>
          <pc:docMk/>
          <pc:sldMk cId="1657732411" sldId="293"/>
        </pc:sldMkLst>
      </pc:sldChg>
      <pc:sldChg chg="modSp mod">
        <pc:chgData name="Komunitní energetika" userId="1690bcd0-4480-471d-aa88-03bcffa8342e" providerId="ADAL" clId="{6172456C-0081-4D06-AF58-763C736C769E}" dt="2023-03-29T19:22:43.598" v="1237" actId="20577"/>
        <pc:sldMkLst>
          <pc:docMk/>
          <pc:sldMk cId="3236568384" sldId="295"/>
        </pc:sldMkLst>
      </pc:sldChg>
      <pc:sldChg chg="addSp delSp modSp mod setBg">
        <pc:chgData name="Komunitní energetika" userId="1690bcd0-4480-471d-aa88-03bcffa8342e" providerId="ADAL" clId="{6172456C-0081-4D06-AF58-763C736C769E}" dt="2023-03-29T10:32:29.989" v="274" actId="26606"/>
        <pc:sldMkLst>
          <pc:docMk/>
          <pc:sldMk cId="338386524" sldId="296"/>
        </pc:sldMkLst>
      </pc:sldChg>
      <pc:sldChg chg="addSp delSp modSp add mod setBg">
        <pc:chgData name="Komunitní energetika" userId="1690bcd0-4480-471d-aa88-03bcffa8342e" providerId="ADAL" clId="{6172456C-0081-4D06-AF58-763C736C769E}" dt="2023-03-29T10:36:17.822" v="294" actId="1076"/>
        <pc:sldMkLst>
          <pc:docMk/>
          <pc:sldMk cId="19247284" sldId="297"/>
        </pc:sldMkLst>
      </pc:sldChg>
      <pc:sldChg chg="modSp mod">
        <pc:chgData name="Komunitní energetika" userId="1690bcd0-4480-471d-aa88-03bcffa8342e" providerId="ADAL" clId="{6172456C-0081-4D06-AF58-763C736C769E}" dt="2023-03-29T12:39:31.899" v="898" actId="20577"/>
        <pc:sldMkLst>
          <pc:docMk/>
          <pc:sldMk cId="2702501753" sldId="298"/>
        </pc:sldMkLst>
      </pc:sldChg>
      <pc:sldChg chg="addSp delSp modSp add mod ord setBg setClrOvrMap delDesignElem">
        <pc:chgData name="Komunitní energetika" userId="1690bcd0-4480-471d-aa88-03bcffa8342e" providerId="ADAL" clId="{6172456C-0081-4D06-AF58-763C736C769E}" dt="2023-03-29T13:21:23.603" v="1031"/>
        <pc:sldMkLst>
          <pc:docMk/>
          <pc:sldMk cId="3784269704" sldId="299"/>
        </pc:sldMkLst>
      </pc:sldChg>
      <pc:sldChg chg="addSp delSp modSp add mod setBg delDesignElem">
        <pc:chgData name="Komunitní energetika" userId="1690bcd0-4480-471d-aa88-03bcffa8342e" providerId="ADAL" clId="{6172456C-0081-4D06-AF58-763C736C769E}" dt="2023-03-29T14:09:03.741" v="1176" actId="20577"/>
        <pc:sldMkLst>
          <pc:docMk/>
          <pc:sldMk cId="2012628031" sldId="300"/>
        </pc:sldMkLst>
      </pc:sldChg>
    </pc:docChg>
  </pc:docChgLst>
  <pc:docChgLst>
    <pc:chgData name="Eva Kalenská" userId="786a942b-a62b-4ad6-84a3-c39b7e851104" providerId="ADAL" clId="{2AB17F4A-C072-4704-A496-BBF2C9B8EA5D}"/>
    <pc:docChg chg="undo redo custSel addSld delSld modSld sldOrd">
      <pc:chgData name="Eva Kalenská" userId="786a942b-a62b-4ad6-84a3-c39b7e851104" providerId="ADAL" clId="{2AB17F4A-C072-4704-A496-BBF2C9B8EA5D}" dt="2025-03-13T09:04:13.009" v="826" actId="1076"/>
      <pc:docMkLst>
        <pc:docMk/>
      </pc:docMkLst>
      <pc:sldChg chg="modSp mod">
        <pc:chgData name="Eva Kalenská" userId="786a942b-a62b-4ad6-84a3-c39b7e851104" providerId="ADAL" clId="{2AB17F4A-C072-4704-A496-BBF2C9B8EA5D}" dt="2025-03-05T13:51:00.770" v="286" actId="790"/>
        <pc:sldMkLst>
          <pc:docMk/>
          <pc:sldMk cId="2419746926" sldId="291"/>
        </pc:sldMkLst>
        <pc:spChg chg="mod">
          <ac:chgData name="Eva Kalenská" userId="786a942b-a62b-4ad6-84a3-c39b7e851104" providerId="ADAL" clId="{2AB17F4A-C072-4704-A496-BBF2C9B8EA5D}" dt="2025-03-05T13:51:00.770" v="286" actId="790"/>
          <ac:spMkLst>
            <pc:docMk/>
            <pc:sldMk cId="2419746926" sldId="291"/>
            <ac:spMk id="10" creationId="{2451D050-26AE-6E22-4997-B49E41E8BB03}"/>
          </ac:spMkLst>
        </pc:spChg>
        <pc:spChg chg="mod">
          <ac:chgData name="Eva Kalenská" userId="786a942b-a62b-4ad6-84a3-c39b7e851104" providerId="ADAL" clId="{2AB17F4A-C072-4704-A496-BBF2C9B8EA5D}" dt="2025-03-05T13:51:00.770" v="286" actId="790"/>
          <ac:spMkLst>
            <pc:docMk/>
            <pc:sldMk cId="2419746926" sldId="291"/>
            <ac:spMk id="11" creationId="{69742E29-8752-229D-C7D7-B3969758479A}"/>
          </ac:spMkLst>
        </pc:spChg>
        <pc:spChg chg="mod">
          <ac:chgData name="Eva Kalenská" userId="786a942b-a62b-4ad6-84a3-c39b7e851104" providerId="ADAL" clId="{2AB17F4A-C072-4704-A496-BBF2C9B8EA5D}" dt="2025-03-05T13:51:00.770" v="286" actId="790"/>
          <ac:spMkLst>
            <pc:docMk/>
            <pc:sldMk cId="2419746926" sldId="291"/>
            <ac:spMk id="13" creationId="{42A4FC2C-047E-45A5-965D-8E1E3BF09BC6}"/>
          </ac:spMkLst>
        </pc:spChg>
      </pc:sldChg>
      <pc:sldChg chg="addSp delSp modSp mod">
        <pc:chgData name="Eva Kalenská" userId="786a942b-a62b-4ad6-84a3-c39b7e851104" providerId="ADAL" clId="{2AB17F4A-C072-4704-A496-BBF2C9B8EA5D}" dt="2025-03-13T07:58:15.848" v="631" actId="1076"/>
        <pc:sldMkLst>
          <pc:docMk/>
          <pc:sldMk cId="1763665595" sldId="292"/>
        </pc:sldMkLst>
        <pc:spChg chg="mod">
          <ac:chgData name="Eva Kalenská" userId="786a942b-a62b-4ad6-84a3-c39b7e851104" providerId="ADAL" clId="{2AB17F4A-C072-4704-A496-BBF2C9B8EA5D}" dt="2025-03-13T07:58:15.848" v="631" actId="1076"/>
          <ac:spMkLst>
            <pc:docMk/>
            <pc:sldMk cId="1763665595" sldId="292"/>
            <ac:spMk id="2" creationId="{3B952464-76F6-44C6-880A-0806FD8B2A11}"/>
          </ac:spMkLst>
        </pc:spChg>
        <pc:spChg chg="mod">
          <ac:chgData name="Eva Kalenská" userId="786a942b-a62b-4ad6-84a3-c39b7e851104" providerId="ADAL" clId="{2AB17F4A-C072-4704-A496-BBF2C9B8EA5D}" dt="2025-03-13T07:58:02.365" v="628" actId="255"/>
          <ac:spMkLst>
            <pc:docMk/>
            <pc:sldMk cId="1763665595" sldId="292"/>
            <ac:spMk id="3" creationId="{5330ADF2-B58E-4455-90F1-DF0079DD45A4}"/>
          </ac:spMkLst>
        </pc:spChg>
        <pc:spChg chg="mod">
          <ac:chgData name="Eva Kalenská" userId="786a942b-a62b-4ad6-84a3-c39b7e851104" providerId="ADAL" clId="{2AB17F4A-C072-4704-A496-BBF2C9B8EA5D}" dt="2025-03-05T13:51:00.770" v="286" actId="790"/>
          <ac:spMkLst>
            <pc:docMk/>
            <pc:sldMk cId="1763665595" sldId="292"/>
            <ac:spMk id="10" creationId="{19D32F93-50AC-4C46-A5DB-291C60DDB7BD}"/>
          </ac:spMkLst>
        </pc:spChg>
        <pc:spChg chg="mod">
          <ac:chgData name="Eva Kalenská" userId="786a942b-a62b-4ad6-84a3-c39b7e851104" providerId="ADAL" clId="{2AB17F4A-C072-4704-A496-BBF2C9B8EA5D}" dt="2025-03-05T13:51:00.770" v="286" actId="790"/>
          <ac:spMkLst>
            <pc:docMk/>
            <pc:sldMk cId="1763665595" sldId="292"/>
            <ac:spMk id="12" creationId="{827DC2C4-B485-428A-BF4A-472D2967F47F}"/>
          </ac:spMkLst>
        </pc:spChg>
        <pc:spChg chg="mod">
          <ac:chgData name="Eva Kalenská" userId="786a942b-a62b-4ad6-84a3-c39b7e851104" providerId="ADAL" clId="{2AB17F4A-C072-4704-A496-BBF2C9B8EA5D}" dt="2025-03-05T13:51:00.770" v="286" actId="790"/>
          <ac:spMkLst>
            <pc:docMk/>
            <pc:sldMk cId="1763665595" sldId="292"/>
            <ac:spMk id="14" creationId="{EE04B5EB-F158-4507-90DD-BD23620C7CC9}"/>
          </ac:spMkLst>
        </pc:spChg>
      </pc:sldChg>
      <pc:sldChg chg="modSp mod">
        <pc:chgData name="Eva Kalenská" userId="786a942b-a62b-4ad6-84a3-c39b7e851104" providerId="ADAL" clId="{2AB17F4A-C072-4704-A496-BBF2C9B8EA5D}" dt="2025-03-05T13:51:00.770" v="286" actId="790"/>
        <pc:sldMkLst>
          <pc:docMk/>
          <pc:sldMk cId="3236568384" sldId="295"/>
        </pc:sldMkLst>
        <pc:spChg chg="mod">
          <ac:chgData name="Eva Kalenská" userId="786a942b-a62b-4ad6-84a3-c39b7e851104" providerId="ADAL" clId="{2AB17F4A-C072-4704-A496-BBF2C9B8EA5D}" dt="2025-03-05T13:51:00.770" v="286" actId="790"/>
          <ac:spMkLst>
            <pc:docMk/>
            <pc:sldMk cId="3236568384" sldId="295"/>
            <ac:spMk id="2" creationId="{58536D23-39DF-BE83-77AD-3D1F809E91AE}"/>
          </ac:spMkLst>
        </pc:spChg>
        <pc:spChg chg="mod">
          <ac:chgData name="Eva Kalenská" userId="786a942b-a62b-4ad6-84a3-c39b7e851104" providerId="ADAL" clId="{2AB17F4A-C072-4704-A496-BBF2C9B8EA5D}" dt="2025-03-05T13:51:00.770" v="286" actId="790"/>
          <ac:spMkLst>
            <pc:docMk/>
            <pc:sldMk cId="3236568384" sldId="295"/>
            <ac:spMk id="12" creationId="{6E3493D9-02C8-CC8F-FC58-7D9592F50D3F}"/>
          </ac:spMkLst>
        </pc:spChg>
        <pc:spChg chg="mod">
          <ac:chgData name="Eva Kalenská" userId="786a942b-a62b-4ad6-84a3-c39b7e851104" providerId="ADAL" clId="{2AB17F4A-C072-4704-A496-BBF2C9B8EA5D}" dt="2025-03-05T13:51:00.770" v="286" actId="790"/>
          <ac:spMkLst>
            <pc:docMk/>
            <pc:sldMk cId="3236568384" sldId="295"/>
            <ac:spMk id="14" creationId="{8FC9BE17-9A7B-462D-AE50-3D8777387304}"/>
          </ac:spMkLst>
        </pc:spChg>
        <pc:spChg chg="mod">
          <ac:chgData name="Eva Kalenská" userId="786a942b-a62b-4ad6-84a3-c39b7e851104" providerId="ADAL" clId="{2AB17F4A-C072-4704-A496-BBF2C9B8EA5D}" dt="2025-03-05T13:51:00.770" v="286" actId="790"/>
          <ac:spMkLst>
            <pc:docMk/>
            <pc:sldMk cId="3236568384" sldId="295"/>
            <ac:spMk id="18" creationId="{55D4142C-5077-457F-A6AD-3FECFDB39685}"/>
          </ac:spMkLst>
        </pc:spChg>
        <pc:spChg chg="mod">
          <ac:chgData name="Eva Kalenská" userId="786a942b-a62b-4ad6-84a3-c39b7e851104" providerId="ADAL" clId="{2AB17F4A-C072-4704-A496-BBF2C9B8EA5D}" dt="2025-03-05T13:51:00.770" v="286" actId="790"/>
          <ac:spMkLst>
            <pc:docMk/>
            <pc:sldMk cId="3236568384" sldId="295"/>
            <ac:spMk id="19" creationId="{CF2FB6E8-BC10-FF0D-BEBD-F8A2B70852E6}"/>
          </ac:spMkLst>
        </pc:spChg>
        <pc:spChg chg="mod">
          <ac:chgData name="Eva Kalenská" userId="786a942b-a62b-4ad6-84a3-c39b7e851104" providerId="ADAL" clId="{2AB17F4A-C072-4704-A496-BBF2C9B8EA5D}" dt="2025-03-05T13:51:00.770" v="286" actId="790"/>
          <ac:spMkLst>
            <pc:docMk/>
            <pc:sldMk cId="3236568384" sldId="295"/>
            <ac:spMk id="20" creationId="{7A5F0580-5EE9-419F-96EE-B6529EF6E7D0}"/>
          </ac:spMkLst>
        </pc:spChg>
        <pc:spChg chg="mod">
          <ac:chgData name="Eva Kalenská" userId="786a942b-a62b-4ad6-84a3-c39b7e851104" providerId="ADAL" clId="{2AB17F4A-C072-4704-A496-BBF2C9B8EA5D}" dt="2025-03-05T13:51:00.770" v="286" actId="790"/>
          <ac:spMkLst>
            <pc:docMk/>
            <pc:sldMk cId="3236568384" sldId="295"/>
            <ac:spMk id="21" creationId="{1E09036A-9ADE-27FD-3A90-E37FA9C87633}"/>
          </ac:spMkLst>
        </pc:spChg>
        <pc:spChg chg="mod">
          <ac:chgData name="Eva Kalenská" userId="786a942b-a62b-4ad6-84a3-c39b7e851104" providerId="ADAL" clId="{2AB17F4A-C072-4704-A496-BBF2C9B8EA5D}" dt="2025-03-05T13:51:00.770" v="286" actId="790"/>
          <ac:spMkLst>
            <pc:docMk/>
            <pc:sldMk cId="3236568384" sldId="295"/>
            <ac:spMk id="22" creationId="{3D0FB44C-0F03-6E4F-3539-FA13CEB9D57C}"/>
          </ac:spMkLst>
        </pc:spChg>
        <pc:spChg chg="mod">
          <ac:chgData name="Eva Kalenská" userId="786a942b-a62b-4ad6-84a3-c39b7e851104" providerId="ADAL" clId="{2AB17F4A-C072-4704-A496-BBF2C9B8EA5D}" dt="2025-03-05T13:51:00.770" v="286" actId="790"/>
          <ac:spMkLst>
            <pc:docMk/>
            <pc:sldMk cId="3236568384" sldId="295"/>
            <ac:spMk id="23" creationId="{979C4DC5-5DC6-6DE4-D845-87D9DEF2B8C4}"/>
          </ac:spMkLst>
        </pc:spChg>
        <pc:spChg chg="mod">
          <ac:chgData name="Eva Kalenská" userId="786a942b-a62b-4ad6-84a3-c39b7e851104" providerId="ADAL" clId="{2AB17F4A-C072-4704-A496-BBF2C9B8EA5D}" dt="2025-03-05T13:51:00.770" v="286" actId="790"/>
          <ac:spMkLst>
            <pc:docMk/>
            <pc:sldMk cId="3236568384" sldId="295"/>
            <ac:spMk id="24" creationId="{6F93882D-461E-6F6A-D9AE-1444F3BE5BF7}"/>
          </ac:spMkLst>
        </pc:spChg>
      </pc:sldChg>
      <pc:sldChg chg="modSp add del mod">
        <pc:chgData name="Eva Kalenská" userId="786a942b-a62b-4ad6-84a3-c39b7e851104" providerId="ADAL" clId="{2AB17F4A-C072-4704-A496-BBF2C9B8EA5D}" dt="2025-03-13T08:00:25.545" v="705" actId="1076"/>
        <pc:sldMkLst>
          <pc:docMk/>
          <pc:sldMk cId="668245663" sldId="302"/>
        </pc:sldMkLst>
        <pc:spChg chg="mod">
          <ac:chgData name="Eva Kalenská" userId="786a942b-a62b-4ad6-84a3-c39b7e851104" providerId="ADAL" clId="{2AB17F4A-C072-4704-A496-BBF2C9B8EA5D}" dt="2025-03-13T08:00:25.545" v="705" actId="1076"/>
          <ac:spMkLst>
            <pc:docMk/>
            <pc:sldMk cId="668245663" sldId="302"/>
            <ac:spMk id="5" creationId="{B813EA84-1C2F-AB86-DE84-CC230CDB9B96}"/>
          </ac:spMkLst>
        </pc:spChg>
        <pc:spChg chg="mod">
          <ac:chgData name="Eva Kalenská" userId="786a942b-a62b-4ad6-84a3-c39b7e851104" providerId="ADAL" clId="{2AB17F4A-C072-4704-A496-BBF2C9B8EA5D}" dt="2025-03-05T13:51:00.770" v="286" actId="790"/>
          <ac:spMkLst>
            <pc:docMk/>
            <pc:sldMk cId="668245663" sldId="302"/>
            <ac:spMk id="10" creationId="{19D32F93-50AC-4C46-A5DB-291C60DDB7BD}"/>
          </ac:spMkLst>
        </pc:spChg>
        <pc:spChg chg="mod">
          <ac:chgData name="Eva Kalenská" userId="786a942b-a62b-4ad6-84a3-c39b7e851104" providerId="ADAL" clId="{2AB17F4A-C072-4704-A496-BBF2C9B8EA5D}" dt="2025-03-05T13:51:00.770" v="286" actId="790"/>
          <ac:spMkLst>
            <pc:docMk/>
            <pc:sldMk cId="668245663" sldId="302"/>
            <ac:spMk id="12" creationId="{827DC2C4-B485-428A-BF4A-472D2967F47F}"/>
          </ac:spMkLst>
        </pc:spChg>
        <pc:spChg chg="mod">
          <ac:chgData name="Eva Kalenská" userId="786a942b-a62b-4ad6-84a3-c39b7e851104" providerId="ADAL" clId="{2AB17F4A-C072-4704-A496-BBF2C9B8EA5D}" dt="2025-03-05T13:51:00.770" v="286" actId="790"/>
          <ac:spMkLst>
            <pc:docMk/>
            <pc:sldMk cId="668245663" sldId="302"/>
            <ac:spMk id="14" creationId="{EE04B5EB-F158-4507-90DD-BD23620C7CC9}"/>
          </ac:spMkLst>
        </pc:spChg>
      </pc:sldChg>
      <pc:sldChg chg="addSp delSp modSp mod setBg">
        <pc:chgData name="Eva Kalenská" userId="786a942b-a62b-4ad6-84a3-c39b7e851104" providerId="ADAL" clId="{2AB17F4A-C072-4704-A496-BBF2C9B8EA5D}" dt="2025-03-05T14:10:17.133" v="482" actId="14100"/>
        <pc:sldMkLst>
          <pc:docMk/>
          <pc:sldMk cId="2103940525" sldId="303"/>
        </pc:sldMkLst>
        <pc:spChg chg="mod">
          <ac:chgData name="Eva Kalenská" userId="786a942b-a62b-4ad6-84a3-c39b7e851104" providerId="ADAL" clId="{2AB17F4A-C072-4704-A496-BBF2C9B8EA5D}" dt="2025-03-05T13:51:27.681" v="293" actId="948"/>
          <ac:spMkLst>
            <pc:docMk/>
            <pc:sldMk cId="2103940525" sldId="303"/>
            <ac:spMk id="8" creationId="{527A63B3-6435-6B02-C2CC-967FD29E8E4A}"/>
          </ac:spMkLst>
        </pc:spChg>
        <pc:spChg chg="add mod">
          <ac:chgData name="Eva Kalenská" userId="786a942b-a62b-4ad6-84a3-c39b7e851104" providerId="ADAL" clId="{2AB17F4A-C072-4704-A496-BBF2C9B8EA5D}" dt="2025-03-05T13:51:00.770" v="286" actId="790"/>
          <ac:spMkLst>
            <pc:docMk/>
            <pc:sldMk cId="2103940525" sldId="303"/>
            <ac:spMk id="26" creationId="{D1D34770-47A8-402C-AF23-2B653F2D88C1}"/>
          </ac:spMkLst>
        </pc:spChg>
        <pc:picChg chg="mod ord">
          <ac:chgData name="Eva Kalenská" userId="786a942b-a62b-4ad6-84a3-c39b7e851104" providerId="ADAL" clId="{2AB17F4A-C072-4704-A496-BBF2C9B8EA5D}" dt="2025-03-05T13:51:38.395" v="295" actId="1076"/>
          <ac:picMkLst>
            <pc:docMk/>
            <pc:sldMk cId="2103940525" sldId="303"/>
            <ac:picMk id="6" creationId="{57250886-15A6-CFE3-A14D-215CB3BE49DE}"/>
          </ac:picMkLst>
        </pc:picChg>
        <pc:picChg chg="add mod">
          <ac:chgData name="Eva Kalenská" userId="786a942b-a62b-4ad6-84a3-c39b7e851104" providerId="ADAL" clId="{2AB17F4A-C072-4704-A496-BBF2C9B8EA5D}" dt="2025-03-05T14:10:17.133" v="482" actId="14100"/>
          <ac:picMkLst>
            <pc:docMk/>
            <pc:sldMk cId="2103940525" sldId="303"/>
            <ac:picMk id="16" creationId="{CB294BEB-EFBF-FCBE-B91C-82CEA0C4146B}"/>
          </ac:picMkLst>
        </pc:picChg>
      </pc:sldChg>
      <pc:sldChg chg="modSp del mod">
        <pc:chgData name="Eva Kalenská" userId="786a942b-a62b-4ad6-84a3-c39b7e851104" providerId="ADAL" clId="{2AB17F4A-C072-4704-A496-BBF2C9B8EA5D}" dt="2025-03-05T13:11:04.577" v="61" actId="2696"/>
        <pc:sldMkLst>
          <pc:docMk/>
          <pc:sldMk cId="2554567585" sldId="304"/>
        </pc:sldMkLst>
      </pc:sldChg>
      <pc:sldChg chg="addSp modSp mod ord">
        <pc:chgData name="Eva Kalenská" userId="786a942b-a62b-4ad6-84a3-c39b7e851104" providerId="ADAL" clId="{2AB17F4A-C072-4704-A496-BBF2C9B8EA5D}" dt="2025-03-05T14:01:18.222" v="376" actId="1076"/>
        <pc:sldMkLst>
          <pc:docMk/>
          <pc:sldMk cId="425167805" sldId="305"/>
        </pc:sldMkLst>
        <pc:spChg chg="mod">
          <ac:chgData name="Eva Kalenská" userId="786a942b-a62b-4ad6-84a3-c39b7e851104" providerId="ADAL" clId="{2AB17F4A-C072-4704-A496-BBF2C9B8EA5D}" dt="2025-03-05T14:01:02.503" v="370" actId="1076"/>
          <ac:spMkLst>
            <pc:docMk/>
            <pc:sldMk cId="425167805" sldId="305"/>
            <ac:spMk id="2" creationId="{B7163C38-50D0-A867-6975-1F87A5A5211B}"/>
          </ac:spMkLst>
        </pc:spChg>
        <pc:graphicFrameChg chg="mod modGraphic">
          <ac:chgData name="Eva Kalenská" userId="786a942b-a62b-4ad6-84a3-c39b7e851104" providerId="ADAL" clId="{2AB17F4A-C072-4704-A496-BBF2C9B8EA5D}" dt="2025-03-05T14:00:58.528" v="369" actId="1076"/>
          <ac:graphicFrameMkLst>
            <pc:docMk/>
            <pc:sldMk cId="425167805" sldId="305"/>
            <ac:graphicFrameMk id="3" creationId="{7CF0EAFF-DDB2-0996-6862-230A75B505D5}"/>
          </ac:graphicFrameMkLst>
        </pc:graphicFrameChg>
        <pc:picChg chg="add mod">
          <ac:chgData name="Eva Kalenská" userId="786a942b-a62b-4ad6-84a3-c39b7e851104" providerId="ADAL" clId="{2AB17F4A-C072-4704-A496-BBF2C9B8EA5D}" dt="2025-03-05T14:00:54.493" v="368" actId="1076"/>
          <ac:picMkLst>
            <pc:docMk/>
            <pc:sldMk cId="425167805" sldId="305"/>
            <ac:picMk id="4" creationId="{7F421A39-E0AB-4932-617B-0624548906FD}"/>
          </ac:picMkLst>
        </pc:picChg>
        <pc:picChg chg="add mod">
          <ac:chgData name="Eva Kalenská" userId="786a942b-a62b-4ad6-84a3-c39b7e851104" providerId="ADAL" clId="{2AB17F4A-C072-4704-A496-BBF2C9B8EA5D}" dt="2025-03-05T14:01:18.222" v="376" actId="1076"/>
          <ac:picMkLst>
            <pc:docMk/>
            <pc:sldMk cId="425167805" sldId="305"/>
            <ac:picMk id="10" creationId="{A87A2941-4D79-09DD-B040-AC49126D4626}"/>
          </ac:picMkLst>
        </pc:picChg>
      </pc:sldChg>
      <pc:sldChg chg="addSp delSp modSp mod setBg">
        <pc:chgData name="Eva Kalenská" userId="786a942b-a62b-4ad6-84a3-c39b7e851104" providerId="ADAL" clId="{2AB17F4A-C072-4704-A496-BBF2C9B8EA5D}" dt="2025-03-13T09:03:31.478" v="820" actId="1076"/>
        <pc:sldMkLst>
          <pc:docMk/>
          <pc:sldMk cId="338937214" sldId="306"/>
        </pc:sldMkLst>
        <pc:spChg chg="mod">
          <ac:chgData name="Eva Kalenská" userId="786a942b-a62b-4ad6-84a3-c39b7e851104" providerId="ADAL" clId="{2AB17F4A-C072-4704-A496-BBF2C9B8EA5D}" dt="2025-03-05T13:55:55.649" v="333" actId="14100"/>
          <ac:spMkLst>
            <pc:docMk/>
            <pc:sldMk cId="338937214" sldId="306"/>
            <ac:spMk id="2" creationId="{00613B60-631F-B231-520E-9B935751BB4A}"/>
          </ac:spMkLst>
        </pc:spChg>
        <pc:spChg chg="mod">
          <ac:chgData name="Eva Kalenská" userId="786a942b-a62b-4ad6-84a3-c39b7e851104" providerId="ADAL" clId="{2AB17F4A-C072-4704-A496-BBF2C9B8EA5D}" dt="2025-03-13T09:03:31.478" v="820" actId="1076"/>
          <ac:spMkLst>
            <pc:docMk/>
            <pc:sldMk cId="338937214" sldId="306"/>
            <ac:spMk id="3" creationId="{F7E09938-EEC9-3177-EC0A-614F0275EDEA}"/>
          </ac:spMkLst>
        </pc:spChg>
        <pc:spChg chg="add">
          <ac:chgData name="Eva Kalenská" userId="786a942b-a62b-4ad6-84a3-c39b7e851104" providerId="ADAL" clId="{2AB17F4A-C072-4704-A496-BBF2C9B8EA5D}" dt="2025-03-05T13:55:39.852" v="329" actId="26606"/>
          <ac:spMkLst>
            <pc:docMk/>
            <pc:sldMk cId="338937214" sldId="306"/>
            <ac:spMk id="18" creationId="{B6CDA21F-E7AF-4C75-8395-33F58D5B0E45}"/>
          </ac:spMkLst>
        </pc:spChg>
        <pc:spChg chg="add">
          <ac:chgData name="Eva Kalenská" userId="786a942b-a62b-4ad6-84a3-c39b7e851104" providerId="ADAL" clId="{2AB17F4A-C072-4704-A496-BBF2C9B8EA5D}" dt="2025-03-05T13:55:39.852" v="329" actId="26606"/>
          <ac:spMkLst>
            <pc:docMk/>
            <pc:sldMk cId="338937214" sldId="306"/>
            <ac:spMk id="25" creationId="{D5B0017B-2ECA-49AF-B397-DC140825DF8D}"/>
          </ac:spMkLst>
        </pc:spChg>
        <pc:grpChg chg="add">
          <ac:chgData name="Eva Kalenská" userId="786a942b-a62b-4ad6-84a3-c39b7e851104" providerId="ADAL" clId="{2AB17F4A-C072-4704-A496-BBF2C9B8EA5D}" dt="2025-03-05T13:55:39.852" v="329" actId="26606"/>
          <ac:grpSpMkLst>
            <pc:docMk/>
            <pc:sldMk cId="338937214" sldId="306"/>
            <ac:grpSpMk id="20" creationId="{AE1C45F0-260A-458C-96ED-C1F6D2151219}"/>
          </ac:grpSpMkLst>
        </pc:grpChg>
        <pc:picChg chg="mod ord">
          <ac:chgData name="Eva Kalenská" userId="786a942b-a62b-4ad6-84a3-c39b7e851104" providerId="ADAL" clId="{2AB17F4A-C072-4704-A496-BBF2C9B8EA5D}" dt="2025-03-05T13:56:04.716" v="337" actId="1076"/>
          <ac:picMkLst>
            <pc:docMk/>
            <pc:sldMk cId="338937214" sldId="306"/>
            <ac:picMk id="4" creationId="{ADBCE89F-D355-2D9E-630E-0A011972F28B}"/>
          </ac:picMkLst>
        </pc:picChg>
        <pc:cxnChg chg="add">
          <ac:chgData name="Eva Kalenská" userId="786a942b-a62b-4ad6-84a3-c39b7e851104" providerId="ADAL" clId="{2AB17F4A-C072-4704-A496-BBF2C9B8EA5D}" dt="2025-03-05T13:55:39.852" v="329" actId="26606"/>
          <ac:cxnSpMkLst>
            <pc:docMk/>
            <pc:sldMk cId="338937214" sldId="306"/>
            <ac:cxnSpMk id="27" creationId="{6CF1BAF6-AD41-4082-B212-8A1F9A2E8779}"/>
          </ac:cxnSpMkLst>
        </pc:cxnChg>
      </pc:sldChg>
      <pc:sldChg chg="addSp modSp del mod setBg">
        <pc:chgData name="Eva Kalenská" userId="786a942b-a62b-4ad6-84a3-c39b7e851104" providerId="ADAL" clId="{2AB17F4A-C072-4704-A496-BBF2C9B8EA5D}" dt="2025-03-05T13:30:23.914" v="203" actId="2696"/>
        <pc:sldMkLst>
          <pc:docMk/>
          <pc:sldMk cId="1318468127" sldId="307"/>
        </pc:sldMkLst>
      </pc:sldChg>
      <pc:sldChg chg="addSp modSp mod">
        <pc:chgData name="Eva Kalenská" userId="786a942b-a62b-4ad6-84a3-c39b7e851104" providerId="ADAL" clId="{2AB17F4A-C072-4704-A496-BBF2C9B8EA5D}" dt="2025-03-13T09:03:53.240" v="824" actId="1076"/>
        <pc:sldMkLst>
          <pc:docMk/>
          <pc:sldMk cId="1949012353" sldId="308"/>
        </pc:sldMkLst>
        <pc:spChg chg="mod">
          <ac:chgData name="Eva Kalenská" userId="786a942b-a62b-4ad6-84a3-c39b7e851104" providerId="ADAL" clId="{2AB17F4A-C072-4704-A496-BBF2C9B8EA5D}" dt="2025-03-05T13:56:23.826" v="338" actId="1076"/>
          <ac:spMkLst>
            <pc:docMk/>
            <pc:sldMk cId="1949012353" sldId="308"/>
            <ac:spMk id="2" creationId="{00613B60-631F-B231-520E-9B935751BB4A}"/>
          </ac:spMkLst>
        </pc:spChg>
        <pc:spChg chg="mod">
          <ac:chgData name="Eva Kalenská" userId="786a942b-a62b-4ad6-84a3-c39b7e851104" providerId="ADAL" clId="{2AB17F4A-C072-4704-A496-BBF2C9B8EA5D}" dt="2025-03-13T09:03:45.285" v="822" actId="14100"/>
          <ac:spMkLst>
            <pc:docMk/>
            <pc:sldMk cId="1949012353" sldId="308"/>
            <ac:spMk id="3" creationId="{F7E09938-EEC9-3177-EC0A-614F0275EDEA}"/>
          </ac:spMkLst>
        </pc:spChg>
        <pc:picChg chg="add mod">
          <ac:chgData name="Eva Kalenská" userId="786a942b-a62b-4ad6-84a3-c39b7e851104" providerId="ADAL" clId="{2AB17F4A-C072-4704-A496-BBF2C9B8EA5D}" dt="2025-03-13T09:03:53.240" v="824" actId="1076"/>
          <ac:picMkLst>
            <pc:docMk/>
            <pc:sldMk cId="1949012353" sldId="308"/>
            <ac:picMk id="4" creationId="{692DD0C0-B869-9064-8D40-2A77D2596462}"/>
          </ac:picMkLst>
        </pc:picChg>
      </pc:sldChg>
      <pc:sldChg chg="modSp mod">
        <pc:chgData name="Eva Kalenská" userId="786a942b-a62b-4ad6-84a3-c39b7e851104" providerId="ADAL" clId="{2AB17F4A-C072-4704-A496-BBF2C9B8EA5D}" dt="2025-03-05T13:57:05.595" v="339" actId="1076"/>
        <pc:sldMkLst>
          <pc:docMk/>
          <pc:sldMk cId="942642186" sldId="310"/>
        </pc:sldMkLst>
      </pc:sldChg>
      <pc:sldChg chg="addSp delSp modSp mod">
        <pc:chgData name="Eva Kalenská" userId="786a942b-a62b-4ad6-84a3-c39b7e851104" providerId="ADAL" clId="{2AB17F4A-C072-4704-A496-BBF2C9B8EA5D}" dt="2025-03-05T14:10:25.792" v="483" actId="1076"/>
        <pc:sldMkLst>
          <pc:docMk/>
          <pc:sldMk cId="221949195" sldId="311"/>
        </pc:sldMkLst>
        <pc:spChg chg="mod">
          <ac:chgData name="Eva Kalenská" userId="786a942b-a62b-4ad6-84a3-c39b7e851104" providerId="ADAL" clId="{2AB17F4A-C072-4704-A496-BBF2C9B8EA5D}" dt="2025-03-05T14:08:15.252" v="386" actId="1076"/>
          <ac:spMkLst>
            <pc:docMk/>
            <pc:sldMk cId="221949195" sldId="311"/>
            <ac:spMk id="2" creationId="{95AD3C9C-EC07-17D6-A0E9-5BB6068BE2CB}"/>
          </ac:spMkLst>
        </pc:spChg>
        <pc:picChg chg="mod">
          <ac:chgData name="Eva Kalenská" userId="786a942b-a62b-4ad6-84a3-c39b7e851104" providerId="ADAL" clId="{2AB17F4A-C072-4704-A496-BBF2C9B8EA5D}" dt="2025-03-05T14:09:16.456" v="412" actId="1076"/>
          <ac:picMkLst>
            <pc:docMk/>
            <pc:sldMk cId="221949195" sldId="311"/>
            <ac:picMk id="4" creationId="{A3F25735-1C0F-5AC1-3A1D-A7651E54913A}"/>
          </ac:picMkLst>
        </pc:picChg>
        <pc:picChg chg="add mod modCrop">
          <ac:chgData name="Eva Kalenská" userId="786a942b-a62b-4ad6-84a3-c39b7e851104" providerId="ADAL" clId="{2AB17F4A-C072-4704-A496-BBF2C9B8EA5D}" dt="2025-03-05T14:10:25.792" v="483" actId="1076"/>
          <ac:picMkLst>
            <pc:docMk/>
            <pc:sldMk cId="221949195" sldId="311"/>
            <ac:picMk id="5" creationId="{DF8EBF62-3640-80F2-5D28-F710CB6ED4E5}"/>
          </ac:picMkLst>
        </pc:picChg>
      </pc:sldChg>
      <pc:sldChg chg="addSp delSp modSp mod">
        <pc:chgData name="Eva Kalenská" userId="786a942b-a62b-4ad6-84a3-c39b7e851104" providerId="ADAL" clId="{2AB17F4A-C072-4704-A496-BBF2C9B8EA5D}" dt="2025-03-05T14:10:02.265" v="480" actId="1076"/>
        <pc:sldMkLst>
          <pc:docMk/>
          <pc:sldMk cId="1615504476" sldId="312"/>
        </pc:sldMkLst>
        <pc:spChg chg="mod">
          <ac:chgData name="Eva Kalenská" userId="786a942b-a62b-4ad6-84a3-c39b7e851104" providerId="ADAL" clId="{2AB17F4A-C072-4704-A496-BBF2C9B8EA5D}" dt="2025-03-05T14:10:02.265" v="480" actId="1076"/>
          <ac:spMkLst>
            <pc:docMk/>
            <pc:sldMk cId="1615504476" sldId="312"/>
            <ac:spMk id="2" creationId="{95AD3C9C-EC07-17D6-A0E9-5BB6068BE2CB}"/>
          </ac:spMkLst>
        </pc:spChg>
        <pc:spChg chg="add mod">
          <ac:chgData name="Eva Kalenská" userId="786a942b-a62b-4ad6-84a3-c39b7e851104" providerId="ADAL" clId="{2AB17F4A-C072-4704-A496-BBF2C9B8EA5D}" dt="2025-03-05T14:09:56.268" v="479" actId="255"/>
          <ac:spMkLst>
            <pc:docMk/>
            <pc:sldMk cId="1615504476" sldId="312"/>
            <ac:spMk id="10" creationId="{88BEF82A-C931-2A60-40E4-70B1E3B9AE04}"/>
          </ac:spMkLst>
        </pc:spChg>
        <pc:picChg chg="mod">
          <ac:chgData name="Eva Kalenská" userId="786a942b-a62b-4ad6-84a3-c39b7e851104" providerId="ADAL" clId="{2AB17F4A-C072-4704-A496-BBF2C9B8EA5D}" dt="2025-03-05T14:09:19.583" v="413" actId="14100"/>
          <ac:picMkLst>
            <pc:docMk/>
            <pc:sldMk cId="1615504476" sldId="312"/>
            <ac:picMk id="4" creationId="{A3F25735-1C0F-5AC1-3A1D-A7651E54913A}"/>
          </ac:picMkLst>
        </pc:picChg>
        <pc:picChg chg="add mod modCrop">
          <ac:chgData name="Eva Kalenská" userId="786a942b-a62b-4ad6-84a3-c39b7e851104" providerId="ADAL" clId="{2AB17F4A-C072-4704-A496-BBF2C9B8EA5D}" dt="2025-03-05T14:09:21.457" v="414" actId="1076"/>
          <ac:picMkLst>
            <pc:docMk/>
            <pc:sldMk cId="1615504476" sldId="312"/>
            <ac:picMk id="7" creationId="{C5305590-96CF-6D83-1D57-5CCB3D044FDA}"/>
          </ac:picMkLst>
        </pc:picChg>
      </pc:sldChg>
      <pc:sldChg chg="addSp delSp modSp del mod setBg">
        <pc:chgData name="Eva Kalenská" userId="786a942b-a62b-4ad6-84a3-c39b7e851104" providerId="ADAL" clId="{2AB17F4A-C072-4704-A496-BBF2C9B8EA5D}" dt="2025-03-05T14:19:03.026" v="609" actId="2696"/>
        <pc:sldMkLst>
          <pc:docMk/>
          <pc:sldMk cId="558196325" sldId="313"/>
        </pc:sldMkLst>
      </pc:sldChg>
      <pc:sldChg chg="modSp mod">
        <pc:chgData name="Eva Kalenská" userId="786a942b-a62b-4ad6-84a3-c39b7e851104" providerId="ADAL" clId="{2AB17F4A-C072-4704-A496-BBF2C9B8EA5D}" dt="2025-03-13T09:01:01.736" v="809" actId="20577"/>
        <pc:sldMkLst>
          <pc:docMk/>
          <pc:sldMk cId="2004193971" sldId="314"/>
        </pc:sldMkLst>
        <pc:spChg chg="mod">
          <ac:chgData name="Eva Kalenská" userId="786a942b-a62b-4ad6-84a3-c39b7e851104" providerId="ADAL" clId="{2AB17F4A-C072-4704-A496-BBF2C9B8EA5D}" dt="2025-03-05T13:51:00.770" v="286" actId="790"/>
          <ac:spMkLst>
            <pc:docMk/>
            <pc:sldMk cId="2004193971" sldId="314"/>
            <ac:spMk id="2" creationId="{00613B60-631F-B231-520E-9B935751BB4A}"/>
          </ac:spMkLst>
        </pc:spChg>
        <pc:spChg chg="mod">
          <ac:chgData name="Eva Kalenská" userId="786a942b-a62b-4ad6-84a3-c39b7e851104" providerId="ADAL" clId="{2AB17F4A-C072-4704-A496-BBF2C9B8EA5D}" dt="2025-03-13T09:01:01.736" v="809" actId="20577"/>
          <ac:spMkLst>
            <pc:docMk/>
            <pc:sldMk cId="2004193971" sldId="314"/>
            <ac:spMk id="3" creationId="{F7E09938-EEC9-3177-EC0A-614F0275EDEA}"/>
          </ac:spMkLst>
        </pc:spChg>
      </pc:sldChg>
      <pc:sldChg chg="modSp mod">
        <pc:chgData name="Eva Kalenská" userId="786a942b-a62b-4ad6-84a3-c39b7e851104" providerId="ADAL" clId="{2AB17F4A-C072-4704-A496-BBF2C9B8EA5D}" dt="2025-03-05T13:51:00.770" v="286" actId="790"/>
        <pc:sldMkLst>
          <pc:docMk/>
          <pc:sldMk cId="2256162968" sldId="315"/>
        </pc:sldMkLst>
        <pc:spChg chg="mod">
          <ac:chgData name="Eva Kalenská" userId="786a942b-a62b-4ad6-84a3-c39b7e851104" providerId="ADAL" clId="{2AB17F4A-C072-4704-A496-BBF2C9B8EA5D}" dt="2025-03-05T13:51:00.770" v="286" actId="790"/>
          <ac:spMkLst>
            <pc:docMk/>
            <pc:sldMk cId="2256162968" sldId="315"/>
            <ac:spMk id="2" creationId="{00613B60-631F-B231-520E-9B935751BB4A}"/>
          </ac:spMkLst>
        </pc:spChg>
        <pc:spChg chg="mod">
          <ac:chgData name="Eva Kalenská" userId="786a942b-a62b-4ad6-84a3-c39b7e851104" providerId="ADAL" clId="{2AB17F4A-C072-4704-A496-BBF2C9B8EA5D}" dt="2025-03-05T13:51:00.770" v="286" actId="790"/>
          <ac:spMkLst>
            <pc:docMk/>
            <pc:sldMk cId="2256162968" sldId="315"/>
            <ac:spMk id="3" creationId="{F7E09938-EEC9-3177-EC0A-614F0275EDEA}"/>
          </ac:spMkLst>
        </pc:spChg>
      </pc:sldChg>
      <pc:sldChg chg="delSp modSp del mod">
        <pc:chgData name="Eva Kalenská" userId="786a942b-a62b-4ad6-84a3-c39b7e851104" providerId="ADAL" clId="{2AB17F4A-C072-4704-A496-BBF2C9B8EA5D}" dt="2025-03-05T14:01:24.027" v="377" actId="2696"/>
        <pc:sldMkLst>
          <pc:docMk/>
          <pc:sldMk cId="370218904" sldId="316"/>
        </pc:sldMkLst>
      </pc:sldChg>
      <pc:sldChg chg="addSp delSp modSp add del mod">
        <pc:chgData name="Eva Kalenská" userId="786a942b-a62b-4ad6-84a3-c39b7e851104" providerId="ADAL" clId="{2AB17F4A-C072-4704-A496-BBF2C9B8EA5D}" dt="2025-03-05T13:52:29.206" v="323" actId="2696"/>
        <pc:sldMkLst>
          <pc:docMk/>
          <pc:sldMk cId="1817621777" sldId="317"/>
        </pc:sldMkLst>
      </pc:sldChg>
      <pc:sldChg chg="modSp add mod">
        <pc:chgData name="Eva Kalenská" userId="786a942b-a62b-4ad6-84a3-c39b7e851104" providerId="ADAL" clId="{2AB17F4A-C072-4704-A496-BBF2C9B8EA5D}" dt="2025-03-13T09:02:43.098" v="813" actId="255"/>
        <pc:sldMkLst>
          <pc:docMk/>
          <pc:sldMk cId="2596975162" sldId="318"/>
        </pc:sldMkLst>
        <pc:spChg chg="mod">
          <ac:chgData name="Eva Kalenská" userId="786a942b-a62b-4ad6-84a3-c39b7e851104" providerId="ADAL" clId="{2AB17F4A-C072-4704-A496-BBF2C9B8EA5D}" dt="2025-03-05T13:59:40.608" v="348" actId="27636"/>
          <ac:spMkLst>
            <pc:docMk/>
            <pc:sldMk cId="2596975162" sldId="318"/>
            <ac:spMk id="2" creationId="{9298DE28-8D5B-22C6-4A5A-7344D0220748}"/>
          </ac:spMkLst>
        </pc:spChg>
        <pc:spChg chg="mod">
          <ac:chgData name="Eva Kalenská" userId="786a942b-a62b-4ad6-84a3-c39b7e851104" providerId="ADAL" clId="{2AB17F4A-C072-4704-A496-BBF2C9B8EA5D}" dt="2025-03-13T09:02:43.098" v="813" actId="255"/>
          <ac:spMkLst>
            <pc:docMk/>
            <pc:sldMk cId="2596975162" sldId="318"/>
            <ac:spMk id="3" creationId="{B3A886E6-F4FA-3701-F980-4997B8C93A60}"/>
          </ac:spMkLst>
        </pc:spChg>
      </pc:sldChg>
      <pc:sldChg chg="delSp modSp add mod">
        <pc:chgData name="Eva Kalenská" userId="786a942b-a62b-4ad6-84a3-c39b7e851104" providerId="ADAL" clId="{2AB17F4A-C072-4704-A496-BBF2C9B8EA5D}" dt="2025-03-13T09:03:12.779" v="817" actId="113"/>
        <pc:sldMkLst>
          <pc:docMk/>
          <pc:sldMk cId="413408517" sldId="319"/>
        </pc:sldMkLst>
        <pc:spChg chg="mod">
          <ac:chgData name="Eva Kalenská" userId="786a942b-a62b-4ad6-84a3-c39b7e851104" providerId="ADAL" clId="{2AB17F4A-C072-4704-A496-BBF2C9B8EA5D}" dt="2025-03-13T09:03:12.779" v="817" actId="113"/>
          <ac:spMkLst>
            <pc:docMk/>
            <pc:sldMk cId="413408517" sldId="319"/>
            <ac:spMk id="3" creationId="{91AB5BB0-4EAB-8A36-86F9-F09BC9FCB1E8}"/>
          </ac:spMkLst>
        </pc:spChg>
      </pc:sldChg>
      <pc:sldChg chg="modSp add mod">
        <pc:chgData name="Eva Kalenská" userId="786a942b-a62b-4ad6-84a3-c39b7e851104" providerId="ADAL" clId="{2AB17F4A-C072-4704-A496-BBF2C9B8EA5D}" dt="2025-03-05T13:52:24.360" v="322" actId="20577"/>
        <pc:sldMkLst>
          <pc:docMk/>
          <pc:sldMk cId="1995747529" sldId="320"/>
        </pc:sldMkLst>
        <pc:spChg chg="mod">
          <ac:chgData name="Eva Kalenská" userId="786a942b-a62b-4ad6-84a3-c39b7e851104" providerId="ADAL" clId="{2AB17F4A-C072-4704-A496-BBF2C9B8EA5D}" dt="2025-03-05T13:52:24.360" v="322" actId="20577"/>
          <ac:spMkLst>
            <pc:docMk/>
            <pc:sldMk cId="1995747529" sldId="320"/>
            <ac:spMk id="8" creationId="{38A37C53-9EF0-BC7F-EFC6-CC95D0F74F03}"/>
          </ac:spMkLst>
        </pc:spChg>
      </pc:sldChg>
      <pc:sldChg chg="modSp add mod ord">
        <pc:chgData name="Eva Kalenská" userId="786a942b-a62b-4ad6-84a3-c39b7e851104" providerId="ADAL" clId="{2AB17F4A-C072-4704-A496-BBF2C9B8EA5D}" dt="2025-03-13T09:04:13.009" v="826" actId="1076"/>
        <pc:sldMkLst>
          <pc:docMk/>
          <pc:sldMk cId="3406150314" sldId="321"/>
        </pc:sldMkLst>
        <pc:spChg chg="mod">
          <ac:chgData name="Eva Kalenská" userId="786a942b-a62b-4ad6-84a3-c39b7e851104" providerId="ADAL" clId="{2AB17F4A-C072-4704-A496-BBF2C9B8EA5D}" dt="2025-03-05T14:19:00.534" v="608" actId="20577"/>
          <ac:spMkLst>
            <pc:docMk/>
            <pc:sldMk cId="3406150314" sldId="321"/>
            <ac:spMk id="2" creationId="{9FFDAE97-B93A-9DDE-C59C-490403F2A777}"/>
          </ac:spMkLst>
        </pc:spChg>
        <pc:spChg chg="mod">
          <ac:chgData name="Eva Kalenská" userId="786a942b-a62b-4ad6-84a3-c39b7e851104" providerId="ADAL" clId="{2AB17F4A-C072-4704-A496-BBF2C9B8EA5D}" dt="2025-03-13T09:04:13.009" v="826" actId="1076"/>
          <ac:spMkLst>
            <pc:docMk/>
            <pc:sldMk cId="3406150314" sldId="321"/>
            <ac:spMk id="3" creationId="{10831F2C-AD64-1FE6-A0E7-31446D058321}"/>
          </ac:spMkLst>
        </pc:spChg>
      </pc:sldChg>
      <pc:sldChg chg="addSp delSp modSp new del mod setBg">
        <pc:chgData name="Eva Kalenská" userId="786a942b-a62b-4ad6-84a3-c39b7e851104" providerId="ADAL" clId="{2AB17F4A-C072-4704-A496-BBF2C9B8EA5D}" dt="2025-03-05T14:15:04.823" v="543" actId="2696"/>
        <pc:sldMkLst>
          <pc:docMk/>
          <pc:sldMk cId="4054203317" sldId="321"/>
        </pc:sldMkLst>
      </pc:sldChg>
    </pc:docChg>
  </pc:docChgLst>
  <pc:docChgLst>
    <pc:chgData name="Eva Kalenská" userId="786a942b-a62b-4ad6-84a3-c39b7e851104" providerId="ADAL" clId="{ACEB5572-E320-4E69-B002-C02E7D16086D}"/>
    <pc:docChg chg="undo redo custSel addSld delSld modSld sldOrd">
      <pc:chgData name="Eva Kalenská" userId="786a942b-a62b-4ad6-84a3-c39b7e851104" providerId="ADAL" clId="{ACEB5572-E320-4E69-B002-C02E7D16086D}" dt="2023-03-28T14:36:03.138" v="4592" actId="1076"/>
      <pc:docMkLst>
        <pc:docMk/>
      </pc:docMkLst>
      <pc:sldChg chg="addSp delSp modSp mod">
        <pc:chgData name="Eva Kalenská" userId="786a942b-a62b-4ad6-84a3-c39b7e851104" providerId="ADAL" clId="{ACEB5572-E320-4E69-B002-C02E7D16086D}" dt="2023-03-28T13:22:01.005" v="2222" actId="20577"/>
        <pc:sldMkLst>
          <pc:docMk/>
          <pc:sldMk cId="3328392576" sldId="267"/>
        </pc:sldMkLst>
      </pc:sldChg>
      <pc:sldChg chg="addSp delSp modSp mod">
        <pc:chgData name="Eva Kalenská" userId="786a942b-a62b-4ad6-84a3-c39b7e851104" providerId="ADAL" clId="{ACEB5572-E320-4E69-B002-C02E7D16086D}" dt="2023-03-28T14:21:45.579" v="4357" actId="123"/>
        <pc:sldMkLst>
          <pc:docMk/>
          <pc:sldMk cId="1066541842" sldId="270"/>
        </pc:sldMkLst>
      </pc:sldChg>
      <pc:sldChg chg="addSp delSp modSp mod setBg">
        <pc:chgData name="Eva Kalenská" userId="786a942b-a62b-4ad6-84a3-c39b7e851104" providerId="ADAL" clId="{ACEB5572-E320-4E69-B002-C02E7D16086D}" dt="2023-03-28T14:22:55.613" v="4374" actId="108"/>
        <pc:sldMkLst>
          <pc:docMk/>
          <pc:sldMk cId="2194755394" sldId="271"/>
        </pc:sldMkLst>
      </pc:sldChg>
      <pc:sldChg chg="addSp modSp mod">
        <pc:chgData name="Eva Kalenská" userId="786a942b-a62b-4ad6-84a3-c39b7e851104" providerId="ADAL" clId="{ACEB5572-E320-4E69-B002-C02E7D16086D}" dt="2023-03-28T13:11:26.010" v="2094"/>
        <pc:sldMkLst>
          <pc:docMk/>
          <pc:sldMk cId="2128970139" sldId="272"/>
        </pc:sldMkLst>
      </pc:sldChg>
      <pc:sldChg chg="addSp modSp mod">
        <pc:chgData name="Eva Kalenská" userId="786a942b-a62b-4ad6-84a3-c39b7e851104" providerId="ADAL" clId="{ACEB5572-E320-4E69-B002-C02E7D16086D}" dt="2023-03-28T13:18:09.913" v="2175" actId="1076"/>
        <pc:sldMkLst>
          <pc:docMk/>
          <pc:sldMk cId="3949955877" sldId="273"/>
        </pc:sldMkLst>
      </pc:sldChg>
      <pc:sldChg chg="addSp modSp mod">
        <pc:chgData name="Eva Kalenská" userId="786a942b-a62b-4ad6-84a3-c39b7e851104" providerId="ADAL" clId="{ACEB5572-E320-4E69-B002-C02E7D16086D}" dt="2023-03-28T14:23:20.226" v="4377" actId="1076"/>
        <pc:sldMkLst>
          <pc:docMk/>
          <pc:sldMk cId="1552929559" sldId="274"/>
        </pc:sldMkLst>
      </pc:sldChg>
      <pc:sldChg chg="addSp delSp modSp del mod setBg">
        <pc:chgData name="Eva Kalenská" userId="786a942b-a62b-4ad6-84a3-c39b7e851104" providerId="ADAL" clId="{ACEB5572-E320-4E69-B002-C02E7D16086D}" dt="2023-03-28T14:27:40.121" v="4407" actId="2696"/>
        <pc:sldMkLst>
          <pc:docMk/>
          <pc:sldMk cId="3867769366" sldId="275"/>
        </pc:sldMkLst>
      </pc:sldChg>
      <pc:sldChg chg="addSp delSp modSp mod">
        <pc:chgData name="Eva Kalenská" userId="786a942b-a62b-4ad6-84a3-c39b7e851104" providerId="ADAL" clId="{ACEB5572-E320-4E69-B002-C02E7D16086D}" dt="2023-03-28T14:13:08.333" v="4289" actId="1076"/>
        <pc:sldMkLst>
          <pc:docMk/>
          <pc:sldMk cId="3404392296" sldId="276"/>
        </pc:sldMkLst>
      </pc:sldChg>
      <pc:sldChg chg="addSp modSp mod">
        <pc:chgData name="Eva Kalenská" userId="786a942b-a62b-4ad6-84a3-c39b7e851104" providerId="ADAL" clId="{ACEB5572-E320-4E69-B002-C02E7D16086D}" dt="2023-03-28T14:21:49.204" v="4358" actId="123"/>
        <pc:sldMkLst>
          <pc:docMk/>
          <pc:sldMk cId="1939790167" sldId="279"/>
        </pc:sldMkLst>
      </pc:sldChg>
      <pc:sldChg chg="addSp modSp mod">
        <pc:chgData name="Eva Kalenská" userId="786a942b-a62b-4ad6-84a3-c39b7e851104" providerId="ADAL" clId="{ACEB5572-E320-4E69-B002-C02E7D16086D}" dt="2023-03-28T13:19:37.382" v="2192" actId="1076"/>
        <pc:sldMkLst>
          <pc:docMk/>
          <pc:sldMk cId="726360195" sldId="280"/>
        </pc:sldMkLst>
      </pc:sldChg>
      <pc:sldChg chg="addSp modSp mod">
        <pc:chgData name="Eva Kalenská" userId="786a942b-a62b-4ad6-84a3-c39b7e851104" providerId="ADAL" clId="{ACEB5572-E320-4E69-B002-C02E7D16086D}" dt="2023-03-28T14:23:10.102" v="4375" actId="2711"/>
        <pc:sldMkLst>
          <pc:docMk/>
          <pc:sldMk cId="3013227232" sldId="281"/>
        </pc:sldMkLst>
      </pc:sldChg>
      <pc:sldChg chg="addSp delSp modSp mod setBg">
        <pc:chgData name="Eva Kalenská" userId="786a942b-a62b-4ad6-84a3-c39b7e851104" providerId="ADAL" clId="{ACEB5572-E320-4E69-B002-C02E7D16086D}" dt="2023-03-28T13:17:33.517" v="2167" actId="1076"/>
        <pc:sldMkLst>
          <pc:docMk/>
          <pc:sldMk cId="3545396488" sldId="282"/>
        </pc:sldMkLst>
      </pc:sldChg>
      <pc:sldChg chg="addSp modSp mod">
        <pc:chgData name="Eva Kalenská" userId="786a942b-a62b-4ad6-84a3-c39b7e851104" providerId="ADAL" clId="{ACEB5572-E320-4E69-B002-C02E7D16086D}" dt="2023-03-28T14:21:20.390" v="4350" actId="123"/>
        <pc:sldMkLst>
          <pc:docMk/>
          <pc:sldMk cId="4260071462" sldId="283"/>
        </pc:sldMkLst>
      </pc:sldChg>
      <pc:sldChg chg="addSp modSp mod">
        <pc:chgData name="Eva Kalenská" userId="786a942b-a62b-4ad6-84a3-c39b7e851104" providerId="ADAL" clId="{ACEB5572-E320-4E69-B002-C02E7D16086D}" dt="2023-03-28T14:23:57.339" v="4378" actId="1076"/>
        <pc:sldMkLst>
          <pc:docMk/>
          <pc:sldMk cId="3672035740" sldId="284"/>
        </pc:sldMkLst>
      </pc:sldChg>
      <pc:sldChg chg="addSp modSp mod">
        <pc:chgData name="Eva Kalenská" userId="786a942b-a62b-4ad6-84a3-c39b7e851104" providerId="ADAL" clId="{ACEB5572-E320-4E69-B002-C02E7D16086D}" dt="2023-03-28T14:21:14.700" v="4349" actId="2711"/>
        <pc:sldMkLst>
          <pc:docMk/>
          <pc:sldMk cId="3655468974" sldId="285"/>
        </pc:sldMkLst>
      </pc:sldChg>
      <pc:sldChg chg="addSp modSp mod setBg">
        <pc:chgData name="Eva Kalenská" userId="786a942b-a62b-4ad6-84a3-c39b7e851104" providerId="ADAL" clId="{ACEB5572-E320-4E69-B002-C02E7D16086D}" dt="2023-03-28T13:51:48.122" v="2451" actId="14100"/>
        <pc:sldMkLst>
          <pc:docMk/>
          <pc:sldMk cId="4114211495" sldId="286"/>
        </pc:sldMkLst>
      </pc:sldChg>
      <pc:sldChg chg="addSp modSp mod setBg">
        <pc:chgData name="Eva Kalenská" userId="786a942b-a62b-4ad6-84a3-c39b7e851104" providerId="ADAL" clId="{ACEB5572-E320-4E69-B002-C02E7D16086D}" dt="2023-03-28T14:08:36.278" v="4111" actId="1076"/>
        <pc:sldMkLst>
          <pc:docMk/>
          <pc:sldMk cId="2547116737" sldId="287"/>
        </pc:sldMkLst>
      </pc:sldChg>
      <pc:sldChg chg="addSp delSp modSp mod ord">
        <pc:chgData name="Eva Kalenská" userId="786a942b-a62b-4ad6-84a3-c39b7e851104" providerId="ADAL" clId="{ACEB5572-E320-4E69-B002-C02E7D16086D}" dt="2023-03-28T14:12:57.140" v="4287" actId="1076"/>
        <pc:sldMkLst>
          <pc:docMk/>
          <pc:sldMk cId="2548278945" sldId="288"/>
        </pc:sldMkLst>
      </pc:sldChg>
      <pc:sldChg chg="addSp delSp modSp mod setBg">
        <pc:chgData name="Eva Kalenská" userId="786a942b-a62b-4ad6-84a3-c39b7e851104" providerId="ADAL" clId="{ACEB5572-E320-4E69-B002-C02E7D16086D}" dt="2023-03-28T14:18:07.904" v="4321" actId="207"/>
        <pc:sldMkLst>
          <pc:docMk/>
          <pc:sldMk cId="1897302604" sldId="289"/>
        </pc:sldMkLst>
      </pc:sldChg>
      <pc:sldChg chg="addSp modSp mod">
        <pc:chgData name="Eva Kalenská" userId="786a942b-a62b-4ad6-84a3-c39b7e851104" providerId="ADAL" clId="{ACEB5572-E320-4E69-B002-C02E7D16086D}" dt="2023-03-28T14:20:04.693" v="4335" actId="123"/>
        <pc:sldMkLst>
          <pc:docMk/>
          <pc:sldMk cId="2425737546" sldId="290"/>
        </pc:sldMkLst>
      </pc:sldChg>
      <pc:sldChg chg="addSp delSp modSp add mod ord">
        <pc:chgData name="Eva Kalenská" userId="786a942b-a62b-4ad6-84a3-c39b7e851104" providerId="ADAL" clId="{ACEB5572-E320-4E69-B002-C02E7D16086D}" dt="2023-03-28T14:20:58.941" v="4346" actId="14100"/>
        <pc:sldMkLst>
          <pc:docMk/>
          <pc:sldMk cId="2419746926" sldId="291"/>
        </pc:sldMkLst>
      </pc:sldChg>
      <pc:sldChg chg="addSp delSp modSp add mod setBg">
        <pc:chgData name="Eva Kalenská" userId="786a942b-a62b-4ad6-84a3-c39b7e851104" providerId="ADAL" clId="{ACEB5572-E320-4E69-B002-C02E7D16086D}" dt="2023-03-28T13:29:08.284" v="2243" actId="1076"/>
        <pc:sldMkLst>
          <pc:docMk/>
          <pc:sldMk cId="1763665595" sldId="292"/>
        </pc:sldMkLst>
      </pc:sldChg>
      <pc:sldChg chg="addSp delSp modSp add mod">
        <pc:chgData name="Eva Kalenská" userId="786a942b-a62b-4ad6-84a3-c39b7e851104" providerId="ADAL" clId="{ACEB5572-E320-4E69-B002-C02E7D16086D}" dt="2023-03-28T14:20:37.319" v="4344" actId="14100"/>
        <pc:sldMkLst>
          <pc:docMk/>
          <pc:sldMk cId="1657732411" sldId="293"/>
        </pc:sldMkLst>
      </pc:sldChg>
      <pc:sldChg chg="addSp delSp modSp add mod setBg delDesignElem">
        <pc:chgData name="Eva Kalenská" userId="786a942b-a62b-4ad6-84a3-c39b7e851104" providerId="ADAL" clId="{ACEB5572-E320-4E69-B002-C02E7D16086D}" dt="2023-03-28T14:27:07.662" v="4404" actId="14100"/>
        <pc:sldMkLst>
          <pc:docMk/>
          <pc:sldMk cId="2618971374" sldId="294"/>
        </pc:sldMkLst>
      </pc:sldChg>
      <pc:sldChg chg="addSp delSp modSp new mod setBg">
        <pc:chgData name="Eva Kalenská" userId="786a942b-a62b-4ad6-84a3-c39b7e851104" providerId="ADAL" clId="{ACEB5572-E320-4E69-B002-C02E7D16086D}" dt="2023-03-28T14:36:03.138" v="4592" actId="1076"/>
        <pc:sldMkLst>
          <pc:docMk/>
          <pc:sldMk cId="3236568384" sldId="295"/>
        </pc:sldMkLst>
      </pc:sldChg>
    </pc:docChg>
  </pc:docChgLst>
  <pc:docChgLst>
    <pc:chgData name="Eva Kalenská" userId="786a942b-a62b-4ad6-84a3-c39b7e851104" providerId="ADAL" clId="{E916503E-8B04-6349-B748-CFC5BE39EC98}"/>
    <pc:docChg chg="modSld">
      <pc:chgData name="Eva Kalenská" userId="786a942b-a62b-4ad6-84a3-c39b7e851104" providerId="ADAL" clId="{E916503E-8B04-6349-B748-CFC5BE39EC98}" dt="2025-03-13T14:26:13.690" v="5" actId="20577"/>
      <pc:docMkLst>
        <pc:docMk/>
      </pc:docMkLst>
      <pc:sldChg chg="modSp">
        <pc:chgData name="Eva Kalenská" userId="786a942b-a62b-4ad6-84a3-c39b7e851104" providerId="ADAL" clId="{E916503E-8B04-6349-B748-CFC5BE39EC98}" dt="2025-03-13T14:26:13.690" v="5" actId="20577"/>
        <pc:sldMkLst>
          <pc:docMk/>
          <pc:sldMk cId="1615504476" sldId="312"/>
        </pc:sldMkLst>
        <pc:spChg chg="mod">
          <ac:chgData name="Eva Kalenská" userId="786a942b-a62b-4ad6-84a3-c39b7e851104" providerId="ADAL" clId="{E916503E-8B04-6349-B748-CFC5BE39EC98}" dt="2025-03-13T14:26:13.690" v="5" actId="20577"/>
          <ac:spMkLst>
            <pc:docMk/>
            <pc:sldMk cId="1615504476" sldId="312"/>
            <ac:spMk id="10" creationId="{88BEF82A-C931-2A60-40E4-70B1E3B9AE04}"/>
          </ac:spMkLst>
        </pc:spChg>
      </pc:sldChg>
    </pc:docChg>
  </pc:docChgLst>
  <pc:docChgLst>
    <pc:chgData name="Jana Štěpánková" userId="d6ab5fe5-8b85-4ce8-920d-6ac64a91030a" providerId="ADAL" clId="{0B6C2504-21A5-4821-B67F-3FE0A6AED352}"/>
    <pc:docChg chg="custSel modSld">
      <pc:chgData name="Jana Štěpánková" userId="d6ab5fe5-8b85-4ce8-920d-6ac64a91030a" providerId="ADAL" clId="{0B6C2504-21A5-4821-B67F-3FE0A6AED352}" dt="2024-03-20T12:38:19.371" v="143" actId="20577"/>
      <pc:docMkLst>
        <pc:docMk/>
      </pc:docMkLst>
      <pc:sldChg chg="modSp mod">
        <pc:chgData name="Jana Štěpánková" userId="d6ab5fe5-8b85-4ce8-920d-6ac64a91030a" providerId="ADAL" clId="{0B6C2504-21A5-4821-B67F-3FE0A6AED352}" dt="2024-03-20T12:32:30.885" v="87" actId="20577"/>
        <pc:sldMkLst>
          <pc:docMk/>
          <pc:sldMk cId="2554567585" sldId="304"/>
        </pc:sldMkLst>
      </pc:sldChg>
      <pc:sldChg chg="modSp mod">
        <pc:chgData name="Jana Štěpánková" userId="d6ab5fe5-8b85-4ce8-920d-6ac64a91030a" providerId="ADAL" clId="{0B6C2504-21A5-4821-B67F-3FE0A6AED352}" dt="2024-03-20T12:35:31.382" v="90" actId="1076"/>
        <pc:sldMkLst>
          <pc:docMk/>
          <pc:sldMk cId="1318468127" sldId="307"/>
        </pc:sldMkLst>
      </pc:sldChg>
      <pc:sldChg chg="delSp modSp mod">
        <pc:chgData name="Jana Štěpánková" userId="d6ab5fe5-8b85-4ce8-920d-6ac64a91030a" providerId="ADAL" clId="{0B6C2504-21A5-4821-B67F-3FE0A6AED352}" dt="2024-03-20T12:36:56.414" v="92" actId="478"/>
        <pc:sldMkLst>
          <pc:docMk/>
          <pc:sldMk cId="1949012353" sldId="308"/>
        </pc:sldMkLst>
      </pc:sldChg>
      <pc:sldChg chg="modSp mod">
        <pc:chgData name="Jana Štěpánková" userId="d6ab5fe5-8b85-4ce8-920d-6ac64a91030a" providerId="ADAL" clId="{0B6C2504-21A5-4821-B67F-3FE0A6AED352}" dt="2024-03-20T12:38:19.371" v="143" actId="20577"/>
        <pc:sldMkLst>
          <pc:docMk/>
          <pc:sldMk cId="558196325" sldId="313"/>
        </pc:sldMkLst>
      </pc:sldChg>
    </pc:docChg>
  </pc:docChgLst>
  <pc:docChgLst>
    <pc:chgData name="Komunitní energetika" userId="1690bcd0-4480-471d-aa88-03bcffa8342e" providerId="ADAL" clId="{7710D839-AF26-4032-9C19-74068C3FC1E7}"/>
    <pc:docChg chg="undo custSel modSld">
      <pc:chgData name="Komunitní energetika" userId="1690bcd0-4480-471d-aa88-03bcffa8342e" providerId="ADAL" clId="{7710D839-AF26-4032-9C19-74068C3FC1E7}" dt="2023-03-28T14:12:03.226" v="27" actId="1076"/>
      <pc:docMkLst>
        <pc:docMk/>
      </pc:docMkLst>
      <pc:sldChg chg="addSp delSp modSp mod">
        <pc:chgData name="Komunitní energetika" userId="1690bcd0-4480-471d-aa88-03bcffa8342e" providerId="ADAL" clId="{7710D839-AF26-4032-9C19-74068C3FC1E7}" dt="2023-03-28T14:12:03.226" v="27" actId="1076"/>
        <pc:sldMkLst>
          <pc:docMk/>
          <pc:sldMk cId="2548278945" sldId="288"/>
        </pc:sldMkLst>
      </pc:sldChg>
    </pc:docChg>
  </pc:docChgLst>
  <pc:docChgLst>
    <pc:chgData name="Jana Štěpánková" userId="d6ab5fe5-8b85-4ce8-920d-6ac64a91030a" providerId="ADAL" clId="{6ABE4FCF-9D87-454E-AD34-81B9738C5643}"/>
    <pc:docChg chg="undo custSel delSld modSld sldOrd">
      <pc:chgData name="Jana Štěpánková" userId="d6ab5fe5-8b85-4ce8-920d-6ac64a91030a" providerId="ADAL" clId="{6ABE4FCF-9D87-454E-AD34-81B9738C5643}" dt="2025-03-11T11:29:27.146" v="805" actId="2696"/>
      <pc:docMkLst>
        <pc:docMk/>
      </pc:docMkLst>
      <pc:sldChg chg="modSp mod">
        <pc:chgData name="Jana Štěpánková" userId="d6ab5fe5-8b85-4ce8-920d-6ac64a91030a" providerId="ADAL" clId="{6ABE4FCF-9D87-454E-AD34-81B9738C5643}" dt="2025-03-11T10:29:27.053" v="78" actId="6549"/>
        <pc:sldMkLst>
          <pc:docMk/>
          <pc:sldMk cId="2103940525" sldId="303"/>
        </pc:sldMkLst>
        <pc:spChg chg="mod">
          <ac:chgData name="Jana Štěpánková" userId="d6ab5fe5-8b85-4ce8-920d-6ac64a91030a" providerId="ADAL" clId="{6ABE4FCF-9D87-454E-AD34-81B9738C5643}" dt="2025-03-11T10:29:27.053" v="78" actId="6549"/>
          <ac:spMkLst>
            <pc:docMk/>
            <pc:sldMk cId="2103940525" sldId="303"/>
            <ac:spMk id="8" creationId="{527A63B3-6435-6B02-C2CC-967FD29E8E4A}"/>
          </ac:spMkLst>
        </pc:spChg>
      </pc:sldChg>
      <pc:sldChg chg="modSp mod">
        <pc:chgData name="Jana Štěpánková" userId="d6ab5fe5-8b85-4ce8-920d-6ac64a91030a" providerId="ADAL" clId="{6ABE4FCF-9D87-454E-AD34-81B9738C5643}" dt="2025-03-11T11:29:02.490" v="801" actId="20577"/>
        <pc:sldMkLst>
          <pc:docMk/>
          <pc:sldMk cId="1949012353" sldId="308"/>
        </pc:sldMkLst>
        <pc:spChg chg="mod">
          <ac:chgData name="Jana Štěpánková" userId="d6ab5fe5-8b85-4ce8-920d-6ac64a91030a" providerId="ADAL" clId="{6ABE4FCF-9D87-454E-AD34-81B9738C5643}" dt="2025-03-11T11:29:02.490" v="801" actId="20577"/>
          <ac:spMkLst>
            <pc:docMk/>
            <pc:sldMk cId="1949012353" sldId="308"/>
            <ac:spMk id="3" creationId="{F7E09938-EEC9-3177-EC0A-614F0275EDEA}"/>
          </ac:spMkLst>
        </pc:spChg>
      </pc:sldChg>
      <pc:sldChg chg="modSp del mod">
        <pc:chgData name="Jana Štěpánková" userId="d6ab5fe5-8b85-4ce8-920d-6ac64a91030a" providerId="ADAL" clId="{6ABE4FCF-9D87-454E-AD34-81B9738C5643}" dt="2025-03-11T11:29:27.146" v="805" actId="2696"/>
        <pc:sldMkLst>
          <pc:docMk/>
          <pc:sldMk cId="942642186" sldId="310"/>
        </pc:sldMkLst>
      </pc:sldChg>
      <pc:sldChg chg="modSp mod">
        <pc:chgData name="Jana Štěpánková" userId="d6ab5fe5-8b85-4ce8-920d-6ac64a91030a" providerId="ADAL" clId="{6ABE4FCF-9D87-454E-AD34-81B9738C5643}" dt="2025-03-11T10:40:05.839" v="87" actId="6549"/>
        <pc:sldMkLst>
          <pc:docMk/>
          <pc:sldMk cId="2004193971" sldId="314"/>
        </pc:sldMkLst>
        <pc:spChg chg="mod">
          <ac:chgData name="Jana Štěpánková" userId="d6ab5fe5-8b85-4ce8-920d-6ac64a91030a" providerId="ADAL" clId="{6ABE4FCF-9D87-454E-AD34-81B9738C5643}" dt="2025-03-11T10:40:05.839" v="87" actId="6549"/>
          <ac:spMkLst>
            <pc:docMk/>
            <pc:sldMk cId="2004193971" sldId="314"/>
            <ac:spMk id="3" creationId="{F7E09938-EEC9-3177-EC0A-614F0275EDEA}"/>
          </ac:spMkLst>
        </pc:spChg>
      </pc:sldChg>
      <pc:sldChg chg="ord">
        <pc:chgData name="Jana Štěpánková" userId="d6ab5fe5-8b85-4ce8-920d-6ac64a91030a" providerId="ADAL" clId="{6ABE4FCF-9D87-454E-AD34-81B9738C5643}" dt="2025-03-11T10:32:15.106" v="83"/>
        <pc:sldMkLst>
          <pc:docMk/>
          <pc:sldMk cId="2596975162" sldId="318"/>
        </pc:sldMkLst>
      </pc:sldChg>
      <pc:sldChg chg="ord">
        <pc:chgData name="Jana Štěpánková" userId="d6ab5fe5-8b85-4ce8-920d-6ac64a91030a" providerId="ADAL" clId="{6ABE4FCF-9D87-454E-AD34-81B9738C5643}" dt="2025-03-11T10:32:01.863" v="81"/>
        <pc:sldMkLst>
          <pc:docMk/>
          <pc:sldMk cId="413408517" sldId="319"/>
        </pc:sldMkLst>
      </pc:sldChg>
      <pc:sldChg chg="modSp mod">
        <pc:chgData name="Jana Štěpánková" userId="d6ab5fe5-8b85-4ce8-920d-6ac64a91030a" providerId="ADAL" clId="{6ABE4FCF-9D87-454E-AD34-81B9738C5643}" dt="2025-03-11T10:30:13.854" v="79" actId="6549"/>
        <pc:sldMkLst>
          <pc:docMk/>
          <pc:sldMk cId="1995747529" sldId="320"/>
        </pc:sldMkLst>
        <pc:spChg chg="mod">
          <ac:chgData name="Jana Štěpánková" userId="d6ab5fe5-8b85-4ce8-920d-6ac64a91030a" providerId="ADAL" clId="{6ABE4FCF-9D87-454E-AD34-81B9738C5643}" dt="2025-03-11T10:30:13.854" v="79" actId="6549"/>
          <ac:spMkLst>
            <pc:docMk/>
            <pc:sldMk cId="1995747529" sldId="320"/>
            <ac:spMk id="8" creationId="{38A37C53-9EF0-BC7F-EFC6-CC95D0F74F03}"/>
          </ac:spMkLst>
        </pc:spChg>
      </pc:sldChg>
    </pc:docChg>
  </pc:docChgLst>
  <pc:docChgLst>
    <pc:chgData name="Jana Štěpánková" userId="d6ab5fe5-8b85-4ce8-920d-6ac64a91030a" providerId="ADAL" clId="{04F3FEDD-8485-4EC4-8DCC-0E54D4B6F845}"/>
    <pc:docChg chg="modSld">
      <pc:chgData name="Jana Štěpánková" userId="d6ab5fe5-8b85-4ce8-920d-6ac64a91030a" providerId="ADAL" clId="{04F3FEDD-8485-4EC4-8DCC-0E54D4B6F845}" dt="2023-03-28T17:02:40.292" v="1" actId="20577"/>
      <pc:docMkLst>
        <pc:docMk/>
      </pc:docMkLst>
      <pc:sldChg chg="modSp mod">
        <pc:chgData name="Jana Štěpánková" userId="d6ab5fe5-8b85-4ce8-920d-6ac64a91030a" providerId="ADAL" clId="{04F3FEDD-8485-4EC4-8DCC-0E54D4B6F845}" dt="2023-03-28T17:02:40.292" v="1" actId="20577"/>
        <pc:sldMkLst>
          <pc:docMk/>
          <pc:sldMk cId="1763665595" sldId="292"/>
        </pc:sldMkLst>
      </pc:sldChg>
    </pc:docChg>
  </pc:docChgLst>
  <pc:docChgLst>
    <pc:chgData name="Eva Kalenská" userId="786a942b-a62b-4ad6-84a3-c39b7e851104" providerId="ADAL" clId="{C88273BD-75B8-4E4A-B6E0-EC45AAD26EFD}"/>
    <pc:docChg chg="undo redo custSel addSld delSld modSld sldOrd">
      <pc:chgData name="Eva Kalenská" userId="786a942b-a62b-4ad6-84a3-c39b7e851104" providerId="ADAL" clId="{C88273BD-75B8-4E4A-B6E0-EC45AAD26EFD}" dt="2023-03-29T11:24:38.745" v="432" actId="1076"/>
      <pc:docMkLst>
        <pc:docMk/>
      </pc:docMkLst>
      <pc:sldChg chg="del">
        <pc:chgData name="Eva Kalenská" userId="786a942b-a62b-4ad6-84a3-c39b7e851104" providerId="ADAL" clId="{C88273BD-75B8-4E4A-B6E0-EC45AAD26EFD}" dt="2023-03-28T14:37:21.078" v="0" actId="2696"/>
        <pc:sldMkLst>
          <pc:docMk/>
          <pc:sldMk cId="3328392576" sldId="267"/>
        </pc:sldMkLst>
      </pc:sldChg>
      <pc:sldChg chg="del">
        <pc:chgData name="Eva Kalenská" userId="786a942b-a62b-4ad6-84a3-c39b7e851104" providerId="ADAL" clId="{C88273BD-75B8-4E4A-B6E0-EC45AAD26EFD}" dt="2023-03-28T14:37:39.573" v="3" actId="2696"/>
        <pc:sldMkLst>
          <pc:docMk/>
          <pc:sldMk cId="1066541842" sldId="270"/>
        </pc:sldMkLst>
      </pc:sldChg>
      <pc:sldChg chg="del">
        <pc:chgData name="Eva Kalenská" userId="786a942b-a62b-4ad6-84a3-c39b7e851104" providerId="ADAL" clId="{C88273BD-75B8-4E4A-B6E0-EC45AAD26EFD}" dt="2023-03-28T14:37:23.851" v="1" actId="2696"/>
        <pc:sldMkLst>
          <pc:docMk/>
          <pc:sldMk cId="2194755394" sldId="271"/>
        </pc:sldMkLst>
      </pc:sldChg>
      <pc:sldChg chg="del">
        <pc:chgData name="Eva Kalenská" userId="786a942b-a62b-4ad6-84a3-c39b7e851104" providerId="ADAL" clId="{C88273BD-75B8-4E4A-B6E0-EC45AAD26EFD}" dt="2023-03-28T14:37:39.573" v="3" actId="2696"/>
        <pc:sldMkLst>
          <pc:docMk/>
          <pc:sldMk cId="2128970139" sldId="272"/>
        </pc:sldMkLst>
      </pc:sldChg>
      <pc:sldChg chg="del">
        <pc:chgData name="Eva Kalenská" userId="786a942b-a62b-4ad6-84a3-c39b7e851104" providerId="ADAL" clId="{C88273BD-75B8-4E4A-B6E0-EC45AAD26EFD}" dt="2023-03-28T14:37:39.573" v="3" actId="2696"/>
        <pc:sldMkLst>
          <pc:docMk/>
          <pc:sldMk cId="3949955877" sldId="273"/>
        </pc:sldMkLst>
      </pc:sldChg>
      <pc:sldChg chg="del">
        <pc:chgData name="Eva Kalenská" userId="786a942b-a62b-4ad6-84a3-c39b7e851104" providerId="ADAL" clId="{C88273BD-75B8-4E4A-B6E0-EC45AAD26EFD}" dt="2023-03-28T14:37:39.573" v="3" actId="2696"/>
        <pc:sldMkLst>
          <pc:docMk/>
          <pc:sldMk cId="1552929559" sldId="274"/>
        </pc:sldMkLst>
      </pc:sldChg>
      <pc:sldChg chg="modSp mod">
        <pc:chgData name="Eva Kalenská" userId="786a942b-a62b-4ad6-84a3-c39b7e851104" providerId="ADAL" clId="{C88273BD-75B8-4E4A-B6E0-EC45AAD26EFD}" dt="2023-03-29T10:59:37.994" v="344" actId="123"/>
        <pc:sldMkLst>
          <pc:docMk/>
          <pc:sldMk cId="3404392296" sldId="276"/>
        </pc:sldMkLst>
      </pc:sldChg>
      <pc:sldChg chg="del">
        <pc:chgData name="Eva Kalenská" userId="786a942b-a62b-4ad6-84a3-c39b7e851104" providerId="ADAL" clId="{C88273BD-75B8-4E4A-B6E0-EC45AAD26EFD}" dt="2023-03-28T14:37:25.656" v="2" actId="2696"/>
        <pc:sldMkLst>
          <pc:docMk/>
          <pc:sldMk cId="1939790167" sldId="279"/>
        </pc:sldMkLst>
      </pc:sldChg>
      <pc:sldChg chg="del">
        <pc:chgData name="Eva Kalenská" userId="786a942b-a62b-4ad6-84a3-c39b7e851104" providerId="ADAL" clId="{C88273BD-75B8-4E4A-B6E0-EC45AAD26EFD}" dt="2023-03-28T14:37:39.573" v="3" actId="2696"/>
        <pc:sldMkLst>
          <pc:docMk/>
          <pc:sldMk cId="726360195" sldId="280"/>
        </pc:sldMkLst>
      </pc:sldChg>
      <pc:sldChg chg="del">
        <pc:chgData name="Eva Kalenská" userId="786a942b-a62b-4ad6-84a3-c39b7e851104" providerId="ADAL" clId="{C88273BD-75B8-4E4A-B6E0-EC45AAD26EFD}" dt="2023-03-28T14:37:39.573" v="3" actId="2696"/>
        <pc:sldMkLst>
          <pc:docMk/>
          <pc:sldMk cId="3013227232" sldId="281"/>
        </pc:sldMkLst>
      </pc:sldChg>
      <pc:sldChg chg="del">
        <pc:chgData name="Eva Kalenská" userId="786a942b-a62b-4ad6-84a3-c39b7e851104" providerId="ADAL" clId="{C88273BD-75B8-4E4A-B6E0-EC45AAD26EFD}" dt="2023-03-28T14:37:39.573" v="3" actId="2696"/>
        <pc:sldMkLst>
          <pc:docMk/>
          <pc:sldMk cId="3545396488" sldId="282"/>
        </pc:sldMkLst>
      </pc:sldChg>
      <pc:sldChg chg="del">
        <pc:chgData name="Eva Kalenská" userId="786a942b-a62b-4ad6-84a3-c39b7e851104" providerId="ADAL" clId="{C88273BD-75B8-4E4A-B6E0-EC45AAD26EFD}" dt="2023-03-28T14:37:39.573" v="3" actId="2696"/>
        <pc:sldMkLst>
          <pc:docMk/>
          <pc:sldMk cId="4260071462" sldId="283"/>
        </pc:sldMkLst>
      </pc:sldChg>
      <pc:sldChg chg="del">
        <pc:chgData name="Eva Kalenská" userId="786a942b-a62b-4ad6-84a3-c39b7e851104" providerId="ADAL" clId="{C88273BD-75B8-4E4A-B6E0-EC45AAD26EFD}" dt="2023-03-28T14:37:39.573" v="3" actId="2696"/>
        <pc:sldMkLst>
          <pc:docMk/>
          <pc:sldMk cId="3672035740" sldId="284"/>
        </pc:sldMkLst>
      </pc:sldChg>
      <pc:sldChg chg="del">
        <pc:chgData name="Eva Kalenská" userId="786a942b-a62b-4ad6-84a3-c39b7e851104" providerId="ADAL" clId="{C88273BD-75B8-4E4A-B6E0-EC45AAD26EFD}" dt="2023-03-28T14:37:39.573" v="3" actId="2696"/>
        <pc:sldMkLst>
          <pc:docMk/>
          <pc:sldMk cId="3655468974" sldId="285"/>
        </pc:sldMkLst>
      </pc:sldChg>
      <pc:sldChg chg="modSp mod">
        <pc:chgData name="Eva Kalenská" userId="786a942b-a62b-4ad6-84a3-c39b7e851104" providerId="ADAL" clId="{C88273BD-75B8-4E4A-B6E0-EC45AAD26EFD}" dt="2023-03-29T11:14:08.908" v="377" actId="255"/>
        <pc:sldMkLst>
          <pc:docMk/>
          <pc:sldMk cId="4114211495" sldId="286"/>
        </pc:sldMkLst>
      </pc:sldChg>
      <pc:sldChg chg="addSp delSp modSp mod ord">
        <pc:chgData name="Eva Kalenská" userId="786a942b-a62b-4ad6-84a3-c39b7e851104" providerId="ADAL" clId="{C88273BD-75B8-4E4A-B6E0-EC45AAD26EFD}" dt="2023-03-29T10:30:05.458" v="327" actId="478"/>
        <pc:sldMkLst>
          <pc:docMk/>
          <pc:sldMk cId="2548278945" sldId="288"/>
        </pc:sldMkLst>
      </pc:sldChg>
      <pc:sldChg chg="modSp mod">
        <pc:chgData name="Eva Kalenská" userId="786a942b-a62b-4ad6-84a3-c39b7e851104" providerId="ADAL" clId="{C88273BD-75B8-4E4A-B6E0-EC45AAD26EFD}" dt="2023-03-28T14:38:25.944" v="10" actId="1076"/>
        <pc:sldMkLst>
          <pc:docMk/>
          <pc:sldMk cId="1897302604" sldId="289"/>
        </pc:sldMkLst>
      </pc:sldChg>
      <pc:sldChg chg="addSp delSp modSp mod">
        <pc:chgData name="Eva Kalenská" userId="786a942b-a62b-4ad6-84a3-c39b7e851104" providerId="ADAL" clId="{C88273BD-75B8-4E4A-B6E0-EC45AAD26EFD}" dt="2023-03-29T11:24:38.745" v="432" actId="1076"/>
        <pc:sldMkLst>
          <pc:docMk/>
          <pc:sldMk cId="1657732411" sldId="293"/>
        </pc:sldMkLst>
      </pc:sldChg>
      <pc:sldChg chg="del">
        <pc:chgData name="Eva Kalenská" userId="786a942b-a62b-4ad6-84a3-c39b7e851104" providerId="ADAL" clId="{C88273BD-75B8-4E4A-B6E0-EC45AAD26EFD}" dt="2023-03-28T14:37:39.573" v="3" actId="2696"/>
        <pc:sldMkLst>
          <pc:docMk/>
          <pc:sldMk cId="2618971374" sldId="294"/>
        </pc:sldMkLst>
      </pc:sldChg>
      <pc:sldChg chg="addSp delSp modSp add del mod setBg">
        <pc:chgData name="Eva Kalenská" userId="786a942b-a62b-4ad6-84a3-c39b7e851104" providerId="ADAL" clId="{C88273BD-75B8-4E4A-B6E0-EC45AAD26EFD}" dt="2023-03-29T10:55:58.502" v="328" actId="2696"/>
        <pc:sldMkLst>
          <pc:docMk/>
          <pc:sldMk cId="338386524" sldId="296"/>
        </pc:sldMkLst>
      </pc:sldChg>
      <pc:sldChg chg="add del">
        <pc:chgData name="Eva Kalenská" userId="786a942b-a62b-4ad6-84a3-c39b7e851104" providerId="ADAL" clId="{C88273BD-75B8-4E4A-B6E0-EC45AAD26EFD}" dt="2023-03-29T10:02:37.385" v="48"/>
        <pc:sldMkLst>
          <pc:docMk/>
          <pc:sldMk cId="800236739" sldId="297"/>
        </pc:sldMkLst>
      </pc:sldChg>
      <pc:sldChg chg="addSp delSp modSp add mod">
        <pc:chgData name="Eva Kalenská" userId="786a942b-a62b-4ad6-84a3-c39b7e851104" providerId="ADAL" clId="{C88273BD-75B8-4E4A-B6E0-EC45AAD26EFD}" dt="2023-03-29T10:30:00.044" v="323" actId="255"/>
        <pc:sldMkLst>
          <pc:docMk/>
          <pc:sldMk cId="2702501753" sldId="298"/>
        </pc:sldMkLst>
      </pc:sldChg>
      <pc:sldChg chg="new del">
        <pc:chgData name="Eva Kalenská" userId="786a942b-a62b-4ad6-84a3-c39b7e851104" providerId="ADAL" clId="{C88273BD-75B8-4E4A-B6E0-EC45AAD26EFD}" dt="2023-03-29T10:58:52.303" v="330" actId="2696"/>
        <pc:sldMkLst>
          <pc:docMk/>
          <pc:sldMk cId="3146599384" sldId="301"/>
        </pc:sldMkLst>
      </pc:sldChg>
      <pc:sldChg chg="add">
        <pc:chgData name="Eva Kalenská" userId="786a942b-a62b-4ad6-84a3-c39b7e851104" providerId="ADAL" clId="{C88273BD-75B8-4E4A-B6E0-EC45AAD26EFD}" dt="2023-03-29T10:58:56.646" v="331" actId="2890"/>
        <pc:sldMkLst>
          <pc:docMk/>
          <pc:sldMk cId="3395972196" sldId="301"/>
        </pc:sldMkLst>
      </pc:sldChg>
    </pc:docChg>
  </pc:docChgLst>
  <pc:docChgLst>
    <pc:chgData name="Komunitní energetika" userId="1690bcd0-4480-471d-aa88-03bcffa8342e" providerId="ADAL" clId="{2F293AF4-04F5-4931-A307-9E63356995B6}"/>
    <pc:docChg chg="undo custSel addSld modSld">
      <pc:chgData name="Komunitní energetika" userId="1690bcd0-4480-471d-aa88-03bcffa8342e" providerId="ADAL" clId="{2F293AF4-04F5-4931-A307-9E63356995B6}" dt="2023-11-06T14:44:53.148" v="540" actId="20577"/>
      <pc:docMkLst>
        <pc:docMk/>
      </pc:docMkLst>
      <pc:sldChg chg="modNotesTx">
        <pc:chgData name="Komunitní energetika" userId="1690bcd0-4480-471d-aa88-03bcffa8342e" providerId="ADAL" clId="{2F293AF4-04F5-4931-A307-9E63356995B6}" dt="2023-11-01T15:13:34.323" v="41" actId="20577"/>
        <pc:sldMkLst>
          <pc:docMk/>
          <pc:sldMk cId="19247284" sldId="297"/>
        </pc:sldMkLst>
      </pc:sldChg>
      <pc:sldChg chg="addSp delSp modSp add mod">
        <pc:chgData name="Komunitní energetika" userId="1690bcd0-4480-471d-aa88-03bcffa8342e" providerId="ADAL" clId="{2F293AF4-04F5-4931-A307-9E63356995B6}" dt="2023-11-06T14:44:53.148" v="540" actId="20577"/>
        <pc:sldMkLst>
          <pc:docMk/>
          <pc:sldMk cId="3509372368" sldId="303"/>
        </pc:sldMkLst>
      </pc:sldChg>
      <pc:sldChg chg="addSp delSp modSp add mod setBg">
        <pc:chgData name="Komunitní energetika" userId="1690bcd0-4480-471d-aa88-03bcffa8342e" providerId="ADAL" clId="{2F293AF4-04F5-4931-A307-9E63356995B6}" dt="2023-11-06T11:08:10.577" v="521" actId="123"/>
        <pc:sldMkLst>
          <pc:docMk/>
          <pc:sldMk cId="3796261393" sldId="304"/>
        </pc:sldMkLst>
      </pc:sldChg>
      <pc:sldChg chg="addSp delSp modSp add mod setBg">
        <pc:chgData name="Komunitní energetika" userId="1690bcd0-4480-471d-aa88-03bcffa8342e" providerId="ADAL" clId="{2F293AF4-04F5-4931-A307-9E63356995B6}" dt="2023-11-06T11:08:25.613" v="524" actId="27636"/>
        <pc:sldMkLst>
          <pc:docMk/>
          <pc:sldMk cId="3279251236" sldId="305"/>
        </pc:sldMkLst>
      </pc:sldChg>
    </pc:docChg>
  </pc:docChgLst>
  <pc:docChgLst>
    <pc:chgData name="Eva Kalenská" userId="786a942b-a62b-4ad6-84a3-c39b7e851104" providerId="ADAL" clId="{8E119C14-9E82-4A61-A321-88C708685E84}"/>
    <pc:docChg chg="undo redo custSel addSld modSld">
      <pc:chgData name="Eva Kalenská" userId="786a942b-a62b-4ad6-84a3-c39b7e851104" providerId="ADAL" clId="{8E119C14-9E82-4A61-A321-88C708685E84}" dt="2023-10-30T10:25:41.666" v="130" actId="14100"/>
      <pc:docMkLst>
        <pc:docMk/>
      </pc:docMkLst>
      <pc:sldChg chg="modSp mod">
        <pc:chgData name="Eva Kalenská" userId="786a942b-a62b-4ad6-84a3-c39b7e851104" providerId="ADAL" clId="{8E119C14-9E82-4A61-A321-88C708685E84}" dt="2023-10-30T10:24:27.106" v="102" actId="1076"/>
        <pc:sldMkLst>
          <pc:docMk/>
          <pc:sldMk cId="1763665595" sldId="292"/>
        </pc:sldMkLst>
      </pc:sldChg>
      <pc:sldChg chg="modSp mod">
        <pc:chgData name="Eva Kalenská" userId="786a942b-a62b-4ad6-84a3-c39b7e851104" providerId="ADAL" clId="{8E119C14-9E82-4A61-A321-88C708685E84}" dt="2023-10-30T10:25:41.666" v="130" actId="14100"/>
        <pc:sldMkLst>
          <pc:docMk/>
          <pc:sldMk cId="3236568384" sldId="295"/>
        </pc:sldMkLst>
      </pc:sldChg>
      <pc:sldChg chg="addSp delSp modSp add mod">
        <pc:chgData name="Eva Kalenská" userId="786a942b-a62b-4ad6-84a3-c39b7e851104" providerId="ADAL" clId="{8E119C14-9E82-4A61-A321-88C708685E84}" dt="2023-10-30T10:25:30.781" v="128" actId="478"/>
        <pc:sldMkLst>
          <pc:docMk/>
          <pc:sldMk cId="668245663" sldId="302"/>
        </pc:sldMkLst>
      </pc:sldChg>
    </pc:docChg>
  </pc:docChgLst>
  <pc:docChgLst>
    <pc:chgData name="Eva Kalenská" userId="786a942b-a62b-4ad6-84a3-c39b7e851104" providerId="ADAL" clId="{6ACDC03C-6271-41DD-96D3-D9794B76948F}"/>
    <pc:docChg chg="undo redo custSel addSld delSld modSld sldOrd">
      <pc:chgData name="Eva Kalenská" userId="786a942b-a62b-4ad6-84a3-c39b7e851104" providerId="ADAL" clId="{6ACDC03C-6271-41DD-96D3-D9794B76948F}" dt="2024-03-20T12:31:40.450" v="2648" actId="1076"/>
      <pc:docMkLst>
        <pc:docMk/>
      </pc:docMkLst>
      <pc:sldChg chg="del">
        <pc:chgData name="Eva Kalenská" userId="786a942b-a62b-4ad6-84a3-c39b7e851104" providerId="ADAL" clId="{6ACDC03C-6271-41DD-96D3-D9794B76948F}" dt="2024-03-20T10:42:37.172" v="658" actId="2696"/>
        <pc:sldMkLst>
          <pc:docMk/>
          <pc:sldMk cId="3404392296" sldId="276"/>
        </pc:sldMkLst>
      </pc:sldChg>
      <pc:sldChg chg="del">
        <pc:chgData name="Eva Kalenská" userId="786a942b-a62b-4ad6-84a3-c39b7e851104" providerId="ADAL" clId="{6ACDC03C-6271-41DD-96D3-D9794B76948F}" dt="2024-03-20T10:42:50.159" v="659" actId="2696"/>
        <pc:sldMkLst>
          <pc:docMk/>
          <pc:sldMk cId="4114211495" sldId="286"/>
        </pc:sldMkLst>
      </pc:sldChg>
      <pc:sldChg chg="del">
        <pc:chgData name="Eva Kalenská" userId="786a942b-a62b-4ad6-84a3-c39b7e851104" providerId="ADAL" clId="{6ACDC03C-6271-41DD-96D3-D9794B76948F}" dt="2024-03-20T10:42:50.159" v="659" actId="2696"/>
        <pc:sldMkLst>
          <pc:docMk/>
          <pc:sldMk cId="2547116737" sldId="287"/>
        </pc:sldMkLst>
      </pc:sldChg>
      <pc:sldChg chg="del">
        <pc:chgData name="Eva Kalenská" userId="786a942b-a62b-4ad6-84a3-c39b7e851104" providerId="ADAL" clId="{6ACDC03C-6271-41DD-96D3-D9794B76948F}" dt="2024-03-20T10:42:50.159" v="659" actId="2696"/>
        <pc:sldMkLst>
          <pc:docMk/>
          <pc:sldMk cId="2548278945" sldId="288"/>
        </pc:sldMkLst>
      </pc:sldChg>
      <pc:sldChg chg="del">
        <pc:chgData name="Eva Kalenská" userId="786a942b-a62b-4ad6-84a3-c39b7e851104" providerId="ADAL" clId="{6ACDC03C-6271-41DD-96D3-D9794B76948F}" dt="2024-03-20T11:27:49.705" v="1541" actId="2696"/>
        <pc:sldMkLst>
          <pc:docMk/>
          <pc:sldMk cId="1897302604" sldId="289"/>
        </pc:sldMkLst>
      </pc:sldChg>
      <pc:sldChg chg="del">
        <pc:chgData name="Eva Kalenská" userId="786a942b-a62b-4ad6-84a3-c39b7e851104" providerId="ADAL" clId="{6ACDC03C-6271-41DD-96D3-D9794B76948F}" dt="2024-03-20T10:42:50.159" v="659" actId="2696"/>
        <pc:sldMkLst>
          <pc:docMk/>
          <pc:sldMk cId="2425737546" sldId="290"/>
        </pc:sldMkLst>
      </pc:sldChg>
      <pc:sldChg chg="addSp delSp modSp mod ord setBg">
        <pc:chgData name="Eva Kalenská" userId="786a942b-a62b-4ad6-84a3-c39b7e851104" providerId="ADAL" clId="{6ACDC03C-6271-41DD-96D3-D9794B76948F}" dt="2024-03-20T10:07:01.717" v="396" actId="1582"/>
        <pc:sldMkLst>
          <pc:docMk/>
          <pc:sldMk cId="2419746926" sldId="291"/>
        </pc:sldMkLst>
      </pc:sldChg>
      <pc:sldChg chg="addSp modSp mod">
        <pc:chgData name="Eva Kalenská" userId="786a942b-a62b-4ad6-84a3-c39b7e851104" providerId="ADAL" clId="{6ACDC03C-6271-41DD-96D3-D9794B76948F}" dt="2024-03-20T10:10:48.337" v="421" actId="1076"/>
        <pc:sldMkLst>
          <pc:docMk/>
          <pc:sldMk cId="1763665595" sldId="292"/>
        </pc:sldMkLst>
      </pc:sldChg>
      <pc:sldChg chg="del">
        <pc:chgData name="Eva Kalenská" userId="786a942b-a62b-4ad6-84a3-c39b7e851104" providerId="ADAL" clId="{6ACDC03C-6271-41DD-96D3-D9794B76948F}" dt="2024-03-20T10:42:50.159" v="659" actId="2696"/>
        <pc:sldMkLst>
          <pc:docMk/>
          <pc:sldMk cId="1657732411" sldId="293"/>
        </pc:sldMkLst>
      </pc:sldChg>
      <pc:sldChg chg="addSp delSp modSp mod">
        <pc:chgData name="Eva Kalenská" userId="786a942b-a62b-4ad6-84a3-c39b7e851104" providerId="ADAL" clId="{6ACDC03C-6271-41DD-96D3-D9794B76948F}" dt="2024-03-20T10:42:00.518" v="653" actId="1076"/>
        <pc:sldMkLst>
          <pc:docMk/>
          <pc:sldMk cId="3236568384" sldId="295"/>
        </pc:sldMkLst>
      </pc:sldChg>
      <pc:sldChg chg="del">
        <pc:chgData name="Eva Kalenská" userId="786a942b-a62b-4ad6-84a3-c39b7e851104" providerId="ADAL" clId="{6ACDC03C-6271-41DD-96D3-D9794B76948F}" dt="2024-03-20T10:42:50.159" v="659" actId="2696"/>
        <pc:sldMkLst>
          <pc:docMk/>
          <pc:sldMk cId="19247284" sldId="297"/>
        </pc:sldMkLst>
      </pc:sldChg>
      <pc:sldChg chg="del">
        <pc:chgData name="Eva Kalenská" userId="786a942b-a62b-4ad6-84a3-c39b7e851104" providerId="ADAL" clId="{6ACDC03C-6271-41DD-96D3-D9794B76948F}" dt="2024-03-20T10:42:50.159" v="659" actId="2696"/>
        <pc:sldMkLst>
          <pc:docMk/>
          <pc:sldMk cId="2702501753" sldId="298"/>
        </pc:sldMkLst>
      </pc:sldChg>
      <pc:sldChg chg="del">
        <pc:chgData name="Eva Kalenská" userId="786a942b-a62b-4ad6-84a3-c39b7e851104" providerId="ADAL" clId="{6ACDC03C-6271-41DD-96D3-D9794B76948F}" dt="2024-03-20T10:42:50.159" v="659" actId="2696"/>
        <pc:sldMkLst>
          <pc:docMk/>
          <pc:sldMk cId="3784269704" sldId="299"/>
        </pc:sldMkLst>
      </pc:sldChg>
      <pc:sldChg chg="del">
        <pc:chgData name="Eva Kalenská" userId="786a942b-a62b-4ad6-84a3-c39b7e851104" providerId="ADAL" clId="{6ACDC03C-6271-41DD-96D3-D9794B76948F}" dt="2024-03-20T10:42:50.159" v="659" actId="2696"/>
        <pc:sldMkLst>
          <pc:docMk/>
          <pc:sldMk cId="2012628031" sldId="300"/>
        </pc:sldMkLst>
      </pc:sldChg>
      <pc:sldChg chg="del">
        <pc:chgData name="Eva Kalenská" userId="786a942b-a62b-4ad6-84a3-c39b7e851104" providerId="ADAL" clId="{6ACDC03C-6271-41DD-96D3-D9794B76948F}" dt="2024-03-20T10:42:50.159" v="659" actId="2696"/>
        <pc:sldMkLst>
          <pc:docMk/>
          <pc:sldMk cId="3395972196" sldId="301"/>
        </pc:sldMkLst>
      </pc:sldChg>
      <pc:sldChg chg="addSp delSp modSp mod">
        <pc:chgData name="Eva Kalenská" userId="786a942b-a62b-4ad6-84a3-c39b7e851104" providerId="ADAL" clId="{6ACDC03C-6271-41DD-96D3-D9794B76948F}" dt="2024-03-20T10:54:54.199" v="1178" actId="1076"/>
        <pc:sldMkLst>
          <pc:docMk/>
          <pc:sldMk cId="668245663" sldId="302"/>
        </pc:sldMkLst>
      </pc:sldChg>
      <pc:sldChg chg="addSp delSp modSp new mod">
        <pc:chgData name="Eva Kalenská" userId="786a942b-a62b-4ad6-84a3-c39b7e851104" providerId="ADAL" clId="{6ACDC03C-6271-41DD-96D3-D9794B76948F}" dt="2024-03-20T12:31:35.573" v="2647" actId="1076"/>
        <pc:sldMkLst>
          <pc:docMk/>
          <pc:sldMk cId="2103940525" sldId="303"/>
        </pc:sldMkLst>
      </pc:sldChg>
      <pc:sldChg chg="del">
        <pc:chgData name="Eva Kalenská" userId="786a942b-a62b-4ad6-84a3-c39b7e851104" providerId="ADAL" clId="{6ACDC03C-6271-41DD-96D3-D9794B76948F}" dt="2024-03-20T10:42:29.894" v="656" actId="2696"/>
        <pc:sldMkLst>
          <pc:docMk/>
          <pc:sldMk cId="3509372368" sldId="303"/>
        </pc:sldMkLst>
      </pc:sldChg>
      <pc:sldChg chg="addSp delSp modSp new mod">
        <pc:chgData name="Eva Kalenská" userId="786a942b-a62b-4ad6-84a3-c39b7e851104" providerId="ADAL" clId="{6ACDC03C-6271-41DD-96D3-D9794B76948F}" dt="2024-03-20T11:56:03.419" v="2369" actId="255"/>
        <pc:sldMkLst>
          <pc:docMk/>
          <pc:sldMk cId="2554567585" sldId="304"/>
        </pc:sldMkLst>
      </pc:sldChg>
      <pc:sldChg chg="del">
        <pc:chgData name="Eva Kalenská" userId="786a942b-a62b-4ad6-84a3-c39b7e851104" providerId="ADAL" clId="{6ACDC03C-6271-41DD-96D3-D9794B76948F}" dt="2024-03-20T10:42:28.023" v="655" actId="2696"/>
        <pc:sldMkLst>
          <pc:docMk/>
          <pc:sldMk cId="3796261393" sldId="304"/>
        </pc:sldMkLst>
      </pc:sldChg>
      <pc:sldChg chg="addSp delSp modSp add mod ord">
        <pc:chgData name="Eva Kalenská" userId="786a942b-a62b-4ad6-84a3-c39b7e851104" providerId="ADAL" clId="{6ACDC03C-6271-41DD-96D3-D9794B76948F}" dt="2024-03-20T12:29:55.912" v="2628" actId="21"/>
        <pc:sldMkLst>
          <pc:docMk/>
          <pc:sldMk cId="425167805" sldId="305"/>
        </pc:sldMkLst>
      </pc:sldChg>
      <pc:sldChg chg="del">
        <pc:chgData name="Eva Kalenská" userId="786a942b-a62b-4ad6-84a3-c39b7e851104" providerId="ADAL" clId="{6ACDC03C-6271-41DD-96D3-D9794B76948F}" dt="2024-03-20T10:42:24.524" v="654" actId="2696"/>
        <pc:sldMkLst>
          <pc:docMk/>
          <pc:sldMk cId="3279251236" sldId="305"/>
        </pc:sldMkLst>
      </pc:sldChg>
      <pc:sldChg chg="addSp modSp new mod">
        <pc:chgData name="Eva Kalenská" userId="786a942b-a62b-4ad6-84a3-c39b7e851104" providerId="ADAL" clId="{6ACDC03C-6271-41DD-96D3-D9794B76948F}" dt="2024-03-20T11:56:31.863" v="2374" actId="27636"/>
        <pc:sldMkLst>
          <pc:docMk/>
          <pc:sldMk cId="338937214" sldId="306"/>
        </pc:sldMkLst>
      </pc:sldChg>
      <pc:sldChg chg="add del">
        <pc:chgData name="Eva Kalenská" userId="786a942b-a62b-4ad6-84a3-c39b7e851104" providerId="ADAL" clId="{6ACDC03C-6271-41DD-96D3-D9794B76948F}" dt="2024-03-20T10:14:18.508" v="426" actId="2696"/>
        <pc:sldMkLst>
          <pc:docMk/>
          <pc:sldMk cId="2655342993" sldId="306"/>
        </pc:sldMkLst>
      </pc:sldChg>
      <pc:sldChg chg="modSp add mod">
        <pc:chgData name="Eva Kalenská" userId="786a942b-a62b-4ad6-84a3-c39b7e851104" providerId="ADAL" clId="{6ACDC03C-6271-41DD-96D3-D9794B76948F}" dt="2024-03-20T11:56:57.607" v="2379" actId="255"/>
        <pc:sldMkLst>
          <pc:docMk/>
          <pc:sldMk cId="1318468127" sldId="307"/>
        </pc:sldMkLst>
      </pc:sldChg>
      <pc:sldChg chg="modSp add mod">
        <pc:chgData name="Eva Kalenská" userId="786a942b-a62b-4ad6-84a3-c39b7e851104" providerId="ADAL" clId="{6ACDC03C-6271-41DD-96D3-D9794B76948F}" dt="2024-03-20T11:57:13.084" v="2383" actId="1076"/>
        <pc:sldMkLst>
          <pc:docMk/>
          <pc:sldMk cId="1949012353" sldId="308"/>
        </pc:sldMkLst>
      </pc:sldChg>
      <pc:sldChg chg="addSp modSp new del">
        <pc:chgData name="Eva Kalenská" userId="786a942b-a62b-4ad6-84a3-c39b7e851104" providerId="ADAL" clId="{6ACDC03C-6271-41DD-96D3-D9794B76948F}" dt="2024-03-20T12:28:40.807" v="2619" actId="2696"/>
        <pc:sldMkLst>
          <pc:docMk/>
          <pc:sldMk cId="3137413550" sldId="309"/>
        </pc:sldMkLst>
      </pc:sldChg>
      <pc:sldChg chg="addSp modSp new mod">
        <pc:chgData name="Eva Kalenská" userId="786a942b-a62b-4ad6-84a3-c39b7e851104" providerId="ADAL" clId="{6ACDC03C-6271-41DD-96D3-D9794B76948F}" dt="2024-03-20T11:58:06.507" v="2384" actId="255"/>
        <pc:sldMkLst>
          <pc:docMk/>
          <pc:sldMk cId="942642186" sldId="310"/>
        </pc:sldMkLst>
      </pc:sldChg>
      <pc:sldChg chg="addSp delSp modSp add mod">
        <pc:chgData name="Eva Kalenská" userId="786a942b-a62b-4ad6-84a3-c39b7e851104" providerId="ADAL" clId="{6ACDC03C-6271-41DD-96D3-D9794B76948F}" dt="2024-03-20T11:58:53.724" v="2410" actId="14100"/>
        <pc:sldMkLst>
          <pc:docMk/>
          <pc:sldMk cId="221949195" sldId="311"/>
        </pc:sldMkLst>
      </pc:sldChg>
      <pc:sldChg chg="addSp delSp modSp add mod">
        <pc:chgData name="Eva Kalenská" userId="786a942b-a62b-4ad6-84a3-c39b7e851104" providerId="ADAL" clId="{6ACDC03C-6271-41DD-96D3-D9794B76948F}" dt="2024-03-20T12:04:15.917" v="2487" actId="1076"/>
        <pc:sldMkLst>
          <pc:docMk/>
          <pc:sldMk cId="1615504476" sldId="312"/>
        </pc:sldMkLst>
      </pc:sldChg>
      <pc:sldChg chg="modSp add mod ord">
        <pc:chgData name="Eva Kalenská" userId="786a942b-a62b-4ad6-84a3-c39b7e851104" providerId="ADAL" clId="{6ACDC03C-6271-41DD-96D3-D9794B76948F}" dt="2024-03-20T12:06:26.256" v="2533" actId="1076"/>
        <pc:sldMkLst>
          <pc:docMk/>
          <pc:sldMk cId="558196325" sldId="313"/>
        </pc:sldMkLst>
      </pc:sldChg>
      <pc:sldChg chg="modSp add mod">
        <pc:chgData name="Eva Kalenská" userId="786a942b-a62b-4ad6-84a3-c39b7e851104" providerId="ADAL" clId="{6ACDC03C-6271-41DD-96D3-D9794B76948F}" dt="2024-03-20T12:12:45.927" v="2616" actId="255"/>
        <pc:sldMkLst>
          <pc:docMk/>
          <pc:sldMk cId="2004193971" sldId="314"/>
        </pc:sldMkLst>
      </pc:sldChg>
      <pc:sldChg chg="modSp add mod">
        <pc:chgData name="Eva Kalenská" userId="786a942b-a62b-4ad6-84a3-c39b7e851104" providerId="ADAL" clId="{6ACDC03C-6271-41DD-96D3-D9794B76948F}" dt="2024-03-20T12:12:55.642" v="2618" actId="20577"/>
        <pc:sldMkLst>
          <pc:docMk/>
          <pc:sldMk cId="2256162968" sldId="315"/>
        </pc:sldMkLst>
      </pc:sldChg>
      <pc:sldChg chg="addSp modSp new mod setBg">
        <pc:chgData name="Eva Kalenská" userId="786a942b-a62b-4ad6-84a3-c39b7e851104" providerId="ADAL" clId="{6ACDC03C-6271-41DD-96D3-D9794B76948F}" dt="2024-03-20T12:31:40.450" v="2648" actId="1076"/>
        <pc:sldMkLst>
          <pc:docMk/>
          <pc:sldMk cId="370218904" sldId="316"/>
        </pc:sldMkLst>
      </pc:sldChg>
    </pc:docChg>
  </pc:docChgLst>
  <pc:docChgLst>
    <pc:chgData name="Jana Štěpánková" userId="d6ab5fe5-8b85-4ce8-920d-6ac64a91030a" providerId="ADAL" clId="{794CBF69-CDFD-4BDF-8FEE-A0A28431EAA7}"/>
    <pc:docChg chg="custSel modSld">
      <pc:chgData name="Jana Štěpánková" userId="d6ab5fe5-8b85-4ce8-920d-6ac64a91030a" providerId="ADAL" clId="{794CBF69-CDFD-4BDF-8FEE-A0A28431EAA7}" dt="2023-03-23T11:23:40.954" v="42" actId="20577"/>
      <pc:docMkLst>
        <pc:docMk/>
      </pc:docMkLst>
      <pc:sldChg chg="modSp mod">
        <pc:chgData name="Jana Štěpánková" userId="d6ab5fe5-8b85-4ce8-920d-6ac64a91030a" providerId="ADAL" clId="{794CBF69-CDFD-4BDF-8FEE-A0A28431EAA7}" dt="2023-03-23T11:23:40.954" v="42" actId="20577"/>
        <pc:sldMkLst>
          <pc:docMk/>
          <pc:sldMk cId="2547116737" sldId="287"/>
        </pc:sldMkLst>
      </pc:sldChg>
      <pc:sldChg chg="modSp mod">
        <pc:chgData name="Jana Štěpánková" userId="d6ab5fe5-8b85-4ce8-920d-6ac64a91030a" providerId="ADAL" clId="{794CBF69-CDFD-4BDF-8FEE-A0A28431EAA7}" dt="2023-03-23T11:21:19.711" v="41" actId="20577"/>
        <pc:sldMkLst>
          <pc:docMk/>
          <pc:sldMk cId="2425737546" sldId="290"/>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CEE63D7-F78F-4464-96D2-B3A6539135BB}" type="doc">
      <dgm:prSet loTypeId="urn:microsoft.com/office/officeart/2005/8/layout/cycle3" loCatId="cycle" qsTypeId="urn:microsoft.com/office/officeart/2005/8/quickstyle/simple1" qsCatId="simple" csTypeId="urn:microsoft.com/office/officeart/2005/8/colors/colorful1" csCatId="colorful" phldr="1"/>
      <dgm:spPr/>
      <dgm:t>
        <a:bodyPr/>
        <a:lstStyle/>
        <a:p>
          <a:endParaRPr lang="en-US"/>
        </a:p>
      </dgm:t>
    </dgm:pt>
    <dgm:pt modelId="{3A22341D-CAE1-45B8-9C86-87D8A601B756}">
      <dgm:prSet custT="1"/>
      <dgm:spPr/>
      <dgm:t>
        <a:bodyPr/>
        <a:lstStyle/>
        <a:p>
          <a:r>
            <a:rPr lang="cs-CZ" sz="1700" noProof="0"/>
            <a:t>Žádosti ohodnotí Výběrová komise a k </a:t>
          </a:r>
          <a:r>
            <a:rPr lang="cs-CZ" sz="1800" noProof="0"/>
            <a:t>financování</a:t>
          </a:r>
          <a:r>
            <a:rPr lang="cs-CZ" sz="1700" noProof="0"/>
            <a:t> podle výše alokace je doporučí Programový výbor</a:t>
          </a:r>
        </a:p>
      </dgm:t>
    </dgm:pt>
    <dgm:pt modelId="{EFC8CBE2-3516-4EF5-B2F9-D54FF2D85179}" type="parTrans" cxnId="{38429D33-CA34-4827-9211-14820BB8B06B}">
      <dgm:prSet/>
      <dgm:spPr/>
      <dgm:t>
        <a:bodyPr/>
        <a:lstStyle/>
        <a:p>
          <a:endParaRPr lang="en-US"/>
        </a:p>
      </dgm:t>
    </dgm:pt>
    <dgm:pt modelId="{0CAB6D26-F876-4A9F-B20D-D3A286AB0D55}" type="sibTrans" cxnId="{38429D33-CA34-4827-9211-14820BB8B06B}">
      <dgm:prSet/>
      <dgm:spPr/>
      <dgm:t>
        <a:bodyPr/>
        <a:lstStyle/>
        <a:p>
          <a:endParaRPr lang="en-US"/>
        </a:p>
      </dgm:t>
    </dgm:pt>
    <dgm:pt modelId="{7C856030-E69B-4500-B1DE-9526CB15E25F}">
      <dgm:prSet custT="1"/>
      <dgm:spPr/>
      <dgm:t>
        <a:bodyPr/>
        <a:lstStyle/>
        <a:p>
          <a:pPr>
            <a:buFont typeface="+mj-lt"/>
            <a:buAutoNum type="alphaLcPeriod"/>
          </a:pPr>
          <a:r>
            <a:rPr lang="cs-CZ" sz="1800" noProof="0"/>
            <a:t>MAS posoudí Žádost o dotaci z hlediska přidané hodnoty projektu pro území MAS, kterou popíše žadatel v žádosti</a:t>
          </a:r>
        </a:p>
      </dgm:t>
    </dgm:pt>
    <dgm:pt modelId="{52AE8434-2BE1-4854-BE07-1DCE54C8811B}" type="parTrans" cxnId="{120FA125-1DAC-4534-AFC4-3F0117CD9A68}">
      <dgm:prSet/>
      <dgm:spPr/>
      <dgm:t>
        <a:bodyPr/>
        <a:lstStyle/>
        <a:p>
          <a:endParaRPr lang="en-US"/>
        </a:p>
      </dgm:t>
    </dgm:pt>
    <dgm:pt modelId="{79CC45FC-81E4-4B64-B1CF-98BF3A2BE308}" type="sibTrans" cxnId="{120FA125-1DAC-4534-AFC4-3F0117CD9A68}">
      <dgm:prSet/>
      <dgm:spPr/>
      <dgm:t>
        <a:bodyPr/>
        <a:lstStyle/>
        <a:p>
          <a:endParaRPr lang="en-US"/>
        </a:p>
      </dgm:t>
    </dgm:pt>
    <dgm:pt modelId="{5C470448-42D1-4C4D-9E6E-3B883E7BB1ED}">
      <dgm:prSet custT="1"/>
      <dgm:spPr/>
      <dgm:t>
        <a:bodyPr/>
        <a:lstStyle/>
        <a:p>
          <a:pPr>
            <a:buFont typeface="+mj-lt"/>
            <a:buAutoNum type="alphaLcPeriod"/>
          </a:pPr>
          <a:r>
            <a:rPr lang="cs-CZ" sz="1800" noProof="0"/>
            <a:t>Po finalizaci MAS formulář Žádosti o dotaci elektronicky podepíše a včetně příloh ho postoupí vybranému žadateli přes Portál farmáře k podání na RO SZIF minimálně 3 pracovní dny před termínem podání na RO SZIF </a:t>
          </a:r>
        </a:p>
      </dgm:t>
    </dgm:pt>
    <dgm:pt modelId="{0D197B61-902D-4743-86AB-264B7DF0172E}" type="parTrans" cxnId="{FEB86F52-198D-4EBB-BCB2-EE608C734148}">
      <dgm:prSet/>
      <dgm:spPr/>
      <dgm:t>
        <a:bodyPr/>
        <a:lstStyle/>
        <a:p>
          <a:endParaRPr lang="en-US"/>
        </a:p>
      </dgm:t>
    </dgm:pt>
    <dgm:pt modelId="{1B9CF2B1-C5A5-4228-848F-431302A87D0D}" type="sibTrans" cxnId="{FEB86F52-198D-4EBB-BCB2-EE608C734148}">
      <dgm:prSet/>
      <dgm:spPr/>
      <dgm:t>
        <a:bodyPr/>
        <a:lstStyle/>
        <a:p>
          <a:endParaRPr lang="en-US"/>
        </a:p>
      </dgm:t>
    </dgm:pt>
    <dgm:pt modelId="{A2B77407-F4DD-43EC-9B8B-0D046CFF76EE}">
      <dgm:prSet custT="1"/>
      <dgm:spPr/>
      <dgm:t>
        <a:bodyPr/>
        <a:lstStyle/>
        <a:p>
          <a:r>
            <a:rPr lang="cs-CZ" sz="1800" noProof="0"/>
            <a:t>Žádost o dotaci musí být vygenerována z vlastního účtu žadatele na Portálu farmáře a zároveň podána přes Portál farmáře do výzvy MAS</a:t>
          </a:r>
          <a:endParaRPr lang="cs-CZ" sz="1800" noProof="0">
            <a:latin typeface="+mn-lt"/>
          </a:endParaRPr>
        </a:p>
      </dgm:t>
    </dgm:pt>
    <dgm:pt modelId="{75F67791-B415-49FC-A4D5-80472C17335B}" type="parTrans" cxnId="{1CFBBABA-A9F2-473B-A3B2-E29FB5958219}">
      <dgm:prSet/>
      <dgm:spPr/>
      <dgm:t>
        <a:bodyPr/>
        <a:lstStyle/>
        <a:p>
          <a:endParaRPr lang="cs-CZ"/>
        </a:p>
      </dgm:t>
    </dgm:pt>
    <dgm:pt modelId="{7D54A63A-B6BD-47D9-A21F-0624D9207F7A}" type="sibTrans" cxnId="{1CFBBABA-A9F2-473B-A3B2-E29FB5958219}">
      <dgm:prSet/>
      <dgm:spPr/>
      <dgm:t>
        <a:bodyPr/>
        <a:lstStyle/>
        <a:p>
          <a:endParaRPr lang="cs-CZ"/>
        </a:p>
      </dgm:t>
    </dgm:pt>
    <dgm:pt modelId="{9580060E-1666-4DC3-85FD-3FD3EDEA76E8}">
      <dgm:prSet custT="1"/>
      <dgm:spPr/>
      <dgm:t>
        <a:bodyPr/>
        <a:lstStyle/>
        <a:p>
          <a:r>
            <a:rPr lang="cs-CZ" sz="1700" noProof="0"/>
            <a:t>Za datum registrace Žádosti o dotaci na MAS se považuje datum odeslání </a:t>
          </a:r>
          <a:r>
            <a:rPr lang="cs-CZ" sz="1800" noProof="0"/>
            <a:t>Žádosti</a:t>
          </a:r>
          <a:r>
            <a:rPr lang="cs-CZ" sz="1700" noProof="0"/>
            <a:t> o dotaci do Výzvy MAS přes Portál farmáře </a:t>
          </a:r>
        </a:p>
      </dgm:t>
    </dgm:pt>
    <dgm:pt modelId="{5E57276F-DA68-4FF7-B137-64A0F91FC666}" type="parTrans" cxnId="{58C41A8E-C047-4682-A998-3173175FDC42}">
      <dgm:prSet/>
      <dgm:spPr/>
      <dgm:t>
        <a:bodyPr/>
        <a:lstStyle/>
        <a:p>
          <a:endParaRPr lang="cs-CZ"/>
        </a:p>
      </dgm:t>
    </dgm:pt>
    <dgm:pt modelId="{B6C16A7B-DD5A-43B9-B364-E4EB6F9F80A8}" type="sibTrans" cxnId="{58C41A8E-C047-4682-A998-3173175FDC42}">
      <dgm:prSet/>
      <dgm:spPr/>
      <dgm:t>
        <a:bodyPr/>
        <a:lstStyle/>
        <a:p>
          <a:endParaRPr lang="cs-CZ"/>
        </a:p>
      </dgm:t>
    </dgm:pt>
    <dgm:pt modelId="{32F46D75-7792-4370-AF09-BD122B354DB2}">
      <dgm:prSet/>
      <dgm:spPr/>
      <dgm:t>
        <a:bodyPr/>
        <a:lstStyle/>
        <a:p>
          <a:r>
            <a:rPr lang="cs-CZ" noProof="0"/>
            <a:t>Žádosti mohou být na základě požadavků MAS doplněny</a:t>
          </a:r>
        </a:p>
      </dgm:t>
    </dgm:pt>
    <dgm:pt modelId="{42AEA9DB-3668-4155-907E-34017EC74EFC}" type="parTrans" cxnId="{4461E4AC-E856-4B2C-8AA0-6082C84EDB96}">
      <dgm:prSet/>
      <dgm:spPr/>
      <dgm:t>
        <a:bodyPr/>
        <a:lstStyle/>
        <a:p>
          <a:endParaRPr lang="cs-CZ"/>
        </a:p>
      </dgm:t>
    </dgm:pt>
    <dgm:pt modelId="{549A7582-83F9-4050-9C5A-84C2A86B4EDE}" type="sibTrans" cxnId="{4461E4AC-E856-4B2C-8AA0-6082C84EDB96}">
      <dgm:prSet/>
      <dgm:spPr/>
      <dgm:t>
        <a:bodyPr/>
        <a:lstStyle/>
        <a:p>
          <a:endParaRPr lang="cs-CZ"/>
        </a:p>
      </dgm:t>
    </dgm:pt>
    <dgm:pt modelId="{C594C470-BD5F-4252-AF81-8616BBA98756}" type="pres">
      <dgm:prSet presAssocID="{5CEE63D7-F78F-4464-96D2-B3A6539135BB}" presName="Name0" presStyleCnt="0">
        <dgm:presLayoutVars>
          <dgm:dir/>
          <dgm:resizeHandles val="exact"/>
        </dgm:presLayoutVars>
      </dgm:prSet>
      <dgm:spPr/>
    </dgm:pt>
    <dgm:pt modelId="{FCB25E4D-C71B-46D8-8342-9C1CE8110FF1}" type="pres">
      <dgm:prSet presAssocID="{5CEE63D7-F78F-4464-96D2-B3A6539135BB}" presName="cycle" presStyleCnt="0"/>
      <dgm:spPr/>
    </dgm:pt>
    <dgm:pt modelId="{D7B8C7D1-2322-41C0-9732-A09A02114171}" type="pres">
      <dgm:prSet presAssocID="{A2B77407-F4DD-43EC-9B8B-0D046CFF76EE}" presName="nodeFirstNode" presStyleLbl="node1" presStyleIdx="0" presStyleCnt="6" custScaleX="137122" custScaleY="183871">
        <dgm:presLayoutVars>
          <dgm:bulletEnabled val="1"/>
        </dgm:presLayoutVars>
      </dgm:prSet>
      <dgm:spPr/>
    </dgm:pt>
    <dgm:pt modelId="{660ADCC5-A474-40AA-ABEB-D574AF06F0B9}" type="pres">
      <dgm:prSet presAssocID="{7D54A63A-B6BD-47D9-A21F-0624D9207F7A}" presName="sibTransFirstNode" presStyleLbl="bgShp" presStyleIdx="0" presStyleCnt="1"/>
      <dgm:spPr/>
    </dgm:pt>
    <dgm:pt modelId="{12105839-92F4-431C-8FC6-29E6B166AA5A}" type="pres">
      <dgm:prSet presAssocID="{9580060E-1666-4DC3-85FD-3FD3EDEA76E8}" presName="nodeFollowingNodes" presStyleLbl="node1" presStyleIdx="1" presStyleCnt="6" custScaleX="133127" custScaleY="150043" custRadScaleRad="161750" custRadScaleInc="-9833">
        <dgm:presLayoutVars>
          <dgm:bulletEnabled val="1"/>
        </dgm:presLayoutVars>
      </dgm:prSet>
      <dgm:spPr/>
    </dgm:pt>
    <dgm:pt modelId="{8B3242F3-37BE-4AEA-91E0-92C0B4E728CF}" type="pres">
      <dgm:prSet presAssocID="{3A22341D-CAE1-45B8-9C86-87D8A601B756}" presName="nodeFollowingNodes" presStyleLbl="node1" presStyleIdx="2" presStyleCnt="6" custScaleX="132614" custScaleY="142991" custRadScaleRad="90978" custRadScaleInc="168655">
        <dgm:presLayoutVars>
          <dgm:bulletEnabled val="1"/>
        </dgm:presLayoutVars>
      </dgm:prSet>
      <dgm:spPr/>
    </dgm:pt>
    <dgm:pt modelId="{67101506-54CF-4D99-8761-C4750E944375}" type="pres">
      <dgm:prSet presAssocID="{7C856030-E69B-4500-B1DE-9526CB15E25F}" presName="nodeFollowingNodes" presStyleLbl="node1" presStyleIdx="3" presStyleCnt="6" custScaleX="141658" custScaleY="167045" custRadScaleRad="126982" custRadScaleInc="-182586">
        <dgm:presLayoutVars>
          <dgm:bulletEnabled val="1"/>
        </dgm:presLayoutVars>
      </dgm:prSet>
      <dgm:spPr/>
    </dgm:pt>
    <dgm:pt modelId="{6F93F43A-70BC-411F-B69D-76690C293633}" type="pres">
      <dgm:prSet presAssocID="{5C470448-42D1-4C4D-9E6E-3B883E7BB1ED}" presName="nodeFollowingNodes" presStyleLbl="node1" presStyleIdx="4" presStyleCnt="6" custScaleX="134864" custScaleY="285577" custRadScaleRad="137026" custRadScaleInc="79833">
        <dgm:presLayoutVars>
          <dgm:bulletEnabled val="1"/>
        </dgm:presLayoutVars>
      </dgm:prSet>
      <dgm:spPr/>
    </dgm:pt>
    <dgm:pt modelId="{1BA381D4-BABB-4C2B-9036-5F821751BFED}" type="pres">
      <dgm:prSet presAssocID="{32F46D75-7792-4370-AF09-BD122B354DB2}" presName="nodeFollowingNodes" presStyleLbl="node1" presStyleIdx="5" presStyleCnt="6" custScaleX="121749" custScaleY="108022" custRadScaleRad="113417" custRadScaleInc="-337170">
        <dgm:presLayoutVars>
          <dgm:bulletEnabled val="1"/>
        </dgm:presLayoutVars>
      </dgm:prSet>
      <dgm:spPr/>
    </dgm:pt>
  </dgm:ptLst>
  <dgm:cxnLst>
    <dgm:cxn modelId="{120FA125-1DAC-4534-AFC4-3F0117CD9A68}" srcId="{5CEE63D7-F78F-4464-96D2-B3A6539135BB}" destId="{7C856030-E69B-4500-B1DE-9526CB15E25F}" srcOrd="3" destOrd="0" parTransId="{52AE8434-2BE1-4854-BE07-1DCE54C8811B}" sibTransId="{79CC45FC-81E4-4B64-B1CF-98BF3A2BE308}"/>
    <dgm:cxn modelId="{38429D33-CA34-4827-9211-14820BB8B06B}" srcId="{5CEE63D7-F78F-4464-96D2-B3A6539135BB}" destId="{3A22341D-CAE1-45B8-9C86-87D8A601B756}" srcOrd="2" destOrd="0" parTransId="{EFC8CBE2-3516-4EF5-B2F9-D54FF2D85179}" sibTransId="{0CAB6D26-F876-4A9F-B20D-D3A286AB0D55}"/>
    <dgm:cxn modelId="{CD39E447-2AAA-44DC-9AB8-77B17507DD75}" type="presOf" srcId="{3A22341D-CAE1-45B8-9C86-87D8A601B756}" destId="{8B3242F3-37BE-4AEA-91E0-92C0B4E728CF}" srcOrd="0" destOrd="0" presId="urn:microsoft.com/office/officeart/2005/8/layout/cycle3"/>
    <dgm:cxn modelId="{B7436C68-3C8B-42CD-A5CE-8CAAC25E1CC1}" type="presOf" srcId="{5CEE63D7-F78F-4464-96D2-B3A6539135BB}" destId="{C594C470-BD5F-4252-AF81-8616BBA98756}" srcOrd="0" destOrd="0" presId="urn:microsoft.com/office/officeart/2005/8/layout/cycle3"/>
    <dgm:cxn modelId="{E77F2B6C-1C22-42BF-80DC-58DD06429EBF}" type="presOf" srcId="{A2B77407-F4DD-43EC-9B8B-0D046CFF76EE}" destId="{D7B8C7D1-2322-41C0-9732-A09A02114171}" srcOrd="0" destOrd="0" presId="urn:microsoft.com/office/officeart/2005/8/layout/cycle3"/>
    <dgm:cxn modelId="{FEB86F52-198D-4EBB-BCB2-EE608C734148}" srcId="{5CEE63D7-F78F-4464-96D2-B3A6539135BB}" destId="{5C470448-42D1-4C4D-9E6E-3B883E7BB1ED}" srcOrd="4" destOrd="0" parTransId="{0D197B61-902D-4743-86AB-264B7DF0172E}" sibTransId="{1B9CF2B1-C5A5-4228-848F-431302A87D0D}"/>
    <dgm:cxn modelId="{48EF9559-4C6C-40F2-9188-3B6211988EDA}" type="presOf" srcId="{32F46D75-7792-4370-AF09-BD122B354DB2}" destId="{1BA381D4-BABB-4C2B-9036-5F821751BFED}" srcOrd="0" destOrd="0" presId="urn:microsoft.com/office/officeart/2005/8/layout/cycle3"/>
    <dgm:cxn modelId="{DCBBE07F-24C6-4713-ACE2-13A368031D17}" type="presOf" srcId="{5C470448-42D1-4C4D-9E6E-3B883E7BB1ED}" destId="{6F93F43A-70BC-411F-B69D-76690C293633}" srcOrd="0" destOrd="0" presId="urn:microsoft.com/office/officeart/2005/8/layout/cycle3"/>
    <dgm:cxn modelId="{58C41A8E-C047-4682-A998-3173175FDC42}" srcId="{5CEE63D7-F78F-4464-96D2-B3A6539135BB}" destId="{9580060E-1666-4DC3-85FD-3FD3EDEA76E8}" srcOrd="1" destOrd="0" parTransId="{5E57276F-DA68-4FF7-B137-64A0F91FC666}" sibTransId="{B6C16A7B-DD5A-43B9-B364-E4EB6F9F80A8}"/>
    <dgm:cxn modelId="{143062AB-24C9-4F14-B19E-D2783F5E7798}" type="presOf" srcId="{7C856030-E69B-4500-B1DE-9526CB15E25F}" destId="{67101506-54CF-4D99-8761-C4750E944375}" srcOrd="0" destOrd="0" presId="urn:microsoft.com/office/officeart/2005/8/layout/cycle3"/>
    <dgm:cxn modelId="{4461E4AC-E856-4B2C-8AA0-6082C84EDB96}" srcId="{5CEE63D7-F78F-4464-96D2-B3A6539135BB}" destId="{32F46D75-7792-4370-AF09-BD122B354DB2}" srcOrd="5" destOrd="0" parTransId="{42AEA9DB-3668-4155-907E-34017EC74EFC}" sibTransId="{549A7582-83F9-4050-9C5A-84C2A86B4EDE}"/>
    <dgm:cxn modelId="{1CFBBABA-A9F2-473B-A3B2-E29FB5958219}" srcId="{5CEE63D7-F78F-4464-96D2-B3A6539135BB}" destId="{A2B77407-F4DD-43EC-9B8B-0D046CFF76EE}" srcOrd="0" destOrd="0" parTransId="{75F67791-B415-49FC-A4D5-80472C17335B}" sibTransId="{7D54A63A-B6BD-47D9-A21F-0624D9207F7A}"/>
    <dgm:cxn modelId="{75BE6CD2-317E-4873-A88B-95BC5E8AFCC0}" type="presOf" srcId="{7D54A63A-B6BD-47D9-A21F-0624D9207F7A}" destId="{660ADCC5-A474-40AA-ABEB-D574AF06F0B9}" srcOrd="0" destOrd="0" presId="urn:microsoft.com/office/officeart/2005/8/layout/cycle3"/>
    <dgm:cxn modelId="{849AA6D3-D214-40EC-8A68-A0FFD17E40B7}" type="presOf" srcId="{9580060E-1666-4DC3-85FD-3FD3EDEA76E8}" destId="{12105839-92F4-431C-8FC6-29E6B166AA5A}" srcOrd="0" destOrd="0" presId="urn:microsoft.com/office/officeart/2005/8/layout/cycle3"/>
    <dgm:cxn modelId="{FFAEDC4B-D30E-4FBD-BB75-BA605B7D2B85}" type="presParOf" srcId="{C594C470-BD5F-4252-AF81-8616BBA98756}" destId="{FCB25E4D-C71B-46D8-8342-9C1CE8110FF1}" srcOrd="0" destOrd="0" presId="urn:microsoft.com/office/officeart/2005/8/layout/cycle3"/>
    <dgm:cxn modelId="{B58B231C-CD2B-4B57-9727-06CD440DB379}" type="presParOf" srcId="{FCB25E4D-C71B-46D8-8342-9C1CE8110FF1}" destId="{D7B8C7D1-2322-41C0-9732-A09A02114171}" srcOrd="0" destOrd="0" presId="urn:microsoft.com/office/officeart/2005/8/layout/cycle3"/>
    <dgm:cxn modelId="{FCB27BA0-414D-48F8-9EF7-9CD5BBE178A7}" type="presParOf" srcId="{FCB25E4D-C71B-46D8-8342-9C1CE8110FF1}" destId="{660ADCC5-A474-40AA-ABEB-D574AF06F0B9}" srcOrd="1" destOrd="0" presId="urn:microsoft.com/office/officeart/2005/8/layout/cycle3"/>
    <dgm:cxn modelId="{C972BB7F-1664-4888-BFF4-16F63D930B13}" type="presParOf" srcId="{FCB25E4D-C71B-46D8-8342-9C1CE8110FF1}" destId="{12105839-92F4-431C-8FC6-29E6B166AA5A}" srcOrd="2" destOrd="0" presId="urn:microsoft.com/office/officeart/2005/8/layout/cycle3"/>
    <dgm:cxn modelId="{07522B04-6057-40E7-AAE3-8737B9AEF3AF}" type="presParOf" srcId="{FCB25E4D-C71B-46D8-8342-9C1CE8110FF1}" destId="{8B3242F3-37BE-4AEA-91E0-92C0B4E728CF}" srcOrd="3" destOrd="0" presId="urn:microsoft.com/office/officeart/2005/8/layout/cycle3"/>
    <dgm:cxn modelId="{A5165A6D-95F5-4EED-85D1-0488A03CB493}" type="presParOf" srcId="{FCB25E4D-C71B-46D8-8342-9C1CE8110FF1}" destId="{67101506-54CF-4D99-8761-C4750E944375}" srcOrd="4" destOrd="0" presId="urn:microsoft.com/office/officeart/2005/8/layout/cycle3"/>
    <dgm:cxn modelId="{1A90858C-7D6F-4D2A-872C-07A17284C15C}" type="presParOf" srcId="{FCB25E4D-C71B-46D8-8342-9C1CE8110FF1}" destId="{6F93F43A-70BC-411F-B69D-76690C293633}" srcOrd="5" destOrd="0" presId="urn:microsoft.com/office/officeart/2005/8/layout/cycle3"/>
    <dgm:cxn modelId="{AA7CE80F-809B-440E-9ED7-A58EF03F9860}" type="presParOf" srcId="{FCB25E4D-C71B-46D8-8342-9C1CE8110FF1}" destId="{1BA381D4-BABB-4C2B-9036-5F821751BFED}" srcOrd="6" destOrd="0" presId="urn:microsoft.com/office/officeart/2005/8/layout/cycle3"/>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0ADCC5-A474-40AA-ABEB-D574AF06F0B9}">
      <dsp:nvSpPr>
        <dsp:cNvPr id="0" name=""/>
        <dsp:cNvSpPr/>
      </dsp:nvSpPr>
      <dsp:spPr>
        <a:xfrm>
          <a:off x="2825831" y="-189896"/>
          <a:ext cx="5326408" cy="5326408"/>
        </a:xfrm>
        <a:prstGeom prst="circularArrow">
          <a:avLst>
            <a:gd name="adj1" fmla="val 5274"/>
            <a:gd name="adj2" fmla="val 312630"/>
            <a:gd name="adj3" fmla="val 13502353"/>
            <a:gd name="adj4" fmla="val 17566117"/>
            <a:gd name="adj5" fmla="val 5477"/>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7B8C7D1-2322-41C0-9732-A09A02114171}">
      <dsp:nvSpPr>
        <dsp:cNvPr id="0" name=""/>
        <dsp:cNvSpPr/>
      </dsp:nvSpPr>
      <dsp:spPr>
        <a:xfrm>
          <a:off x="4080078" y="-385630"/>
          <a:ext cx="2817914" cy="1889312"/>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cs-CZ" sz="1800" kern="1200" noProof="0"/>
            <a:t>Žádost o dotaci musí být vygenerována z vlastního účtu žadatele na Portálu farmáře a zároveň podána přes Portál farmáře do výzvy MAS</a:t>
          </a:r>
          <a:endParaRPr lang="cs-CZ" sz="1800" kern="1200" noProof="0">
            <a:latin typeface="+mn-lt"/>
          </a:endParaRPr>
        </a:p>
      </dsp:txBody>
      <dsp:txXfrm>
        <a:off x="4172307" y="-293401"/>
        <a:ext cx="2633456" cy="1704854"/>
      </dsp:txXfrm>
    </dsp:sp>
    <dsp:sp modelId="{12105839-92F4-431C-8FC6-29E6B166AA5A}">
      <dsp:nvSpPr>
        <dsp:cNvPr id="0" name=""/>
        <dsp:cNvSpPr/>
      </dsp:nvSpPr>
      <dsp:spPr>
        <a:xfrm>
          <a:off x="6982165" y="0"/>
          <a:ext cx="2735815" cy="1541723"/>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noProof="0"/>
            <a:t>Za datum registrace Žádosti o dotaci na MAS se považuje datum odeslání </a:t>
          </a:r>
          <a:r>
            <a:rPr lang="cs-CZ" sz="1800" kern="1200" noProof="0"/>
            <a:t>Žádosti</a:t>
          </a:r>
          <a:r>
            <a:rPr lang="cs-CZ" sz="1700" kern="1200" noProof="0"/>
            <a:t> o dotaci do Výzvy MAS přes Portál farmáře </a:t>
          </a:r>
        </a:p>
      </dsp:txBody>
      <dsp:txXfrm>
        <a:off x="7057426" y="75261"/>
        <a:ext cx="2585293" cy="1391201"/>
      </dsp:txXfrm>
    </dsp:sp>
    <dsp:sp modelId="{8B3242F3-37BE-4AEA-91E0-92C0B4E728CF}">
      <dsp:nvSpPr>
        <dsp:cNvPr id="0" name=""/>
        <dsp:cNvSpPr/>
      </dsp:nvSpPr>
      <dsp:spPr>
        <a:xfrm>
          <a:off x="3241968" y="3740889"/>
          <a:ext cx="2725273" cy="1469262"/>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cs-CZ" sz="1700" kern="1200" noProof="0"/>
            <a:t>Žádosti ohodnotí Výběrová komise a k </a:t>
          </a:r>
          <a:r>
            <a:rPr lang="cs-CZ" sz="1800" kern="1200" noProof="0"/>
            <a:t>financování</a:t>
          </a:r>
          <a:r>
            <a:rPr lang="cs-CZ" sz="1700" kern="1200" noProof="0"/>
            <a:t> podle výše alokace je doporučí Programový výbor</a:t>
          </a:r>
        </a:p>
      </dsp:txBody>
      <dsp:txXfrm>
        <a:off x="3313691" y="3812612"/>
        <a:ext cx="2581827" cy="1325816"/>
      </dsp:txXfrm>
    </dsp:sp>
    <dsp:sp modelId="{67101506-54CF-4D99-8761-C4750E944375}">
      <dsp:nvSpPr>
        <dsp:cNvPr id="0" name=""/>
        <dsp:cNvSpPr/>
      </dsp:nvSpPr>
      <dsp:spPr>
        <a:xfrm>
          <a:off x="6770957" y="1674940"/>
          <a:ext cx="2911131" cy="1716422"/>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mj-lt"/>
            <a:buNone/>
          </a:pPr>
          <a:r>
            <a:rPr lang="cs-CZ" sz="1800" kern="1200" noProof="0"/>
            <a:t>MAS posoudí Žádost o dotaci z hlediska přidané hodnoty projektu pro území MAS, kterou popíše žadatel v žádosti</a:t>
          </a:r>
        </a:p>
      </dsp:txBody>
      <dsp:txXfrm>
        <a:off x="6854746" y="1758729"/>
        <a:ext cx="2743553" cy="1548844"/>
      </dsp:txXfrm>
    </dsp:sp>
    <dsp:sp modelId="{6F93F43A-70BC-411F-B69D-76690C293633}">
      <dsp:nvSpPr>
        <dsp:cNvPr id="0" name=""/>
        <dsp:cNvSpPr/>
      </dsp:nvSpPr>
      <dsp:spPr>
        <a:xfrm>
          <a:off x="1197364" y="684807"/>
          <a:ext cx="2771511" cy="2934363"/>
        </a:xfrm>
        <a:prstGeom prst="round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Font typeface="+mj-lt"/>
            <a:buNone/>
          </a:pPr>
          <a:r>
            <a:rPr lang="cs-CZ" sz="1800" kern="1200" noProof="0"/>
            <a:t>Po finalizaci MAS formulář Žádosti o dotaci elektronicky podepíše a včetně příloh ho postoupí vybranému žadateli přes Portál farmáře k podání na RO SZIF minimálně 3 pracovní dny před termínem podání na RO SZIF </a:t>
          </a:r>
        </a:p>
      </dsp:txBody>
      <dsp:txXfrm>
        <a:off x="1332658" y="820101"/>
        <a:ext cx="2500923" cy="2663775"/>
      </dsp:txXfrm>
    </dsp:sp>
    <dsp:sp modelId="{1BA381D4-BABB-4C2B-9036-5F821751BFED}">
      <dsp:nvSpPr>
        <dsp:cNvPr id="0" name=""/>
        <dsp:cNvSpPr/>
      </dsp:nvSpPr>
      <dsp:spPr>
        <a:xfrm>
          <a:off x="6205572" y="3625994"/>
          <a:ext cx="2501992" cy="1109948"/>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cs-CZ" sz="2000" kern="1200" noProof="0"/>
            <a:t>Žádosti mohou být na základě požadavků MAS doplněny</a:t>
          </a:r>
        </a:p>
      </dsp:txBody>
      <dsp:txXfrm>
        <a:off x="6259755" y="3680177"/>
        <a:ext cx="2393626" cy="1001582"/>
      </dsp:txXfrm>
    </dsp:sp>
  </dsp:spTree>
</dsp:drawing>
</file>

<file path=ppt/diagrams/layout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889938" cy="49534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777607" y="0"/>
            <a:ext cx="2889938" cy="495348"/>
          </a:xfrm>
          <a:prstGeom prst="rect">
            <a:avLst/>
          </a:prstGeom>
        </p:spPr>
        <p:txBody>
          <a:bodyPr vert="horz" lIns="91440" tIns="45720" rIns="91440" bIns="45720" rtlCol="0"/>
          <a:lstStyle>
            <a:lvl1pPr algn="r">
              <a:defRPr sz="1200"/>
            </a:lvl1pPr>
          </a:lstStyle>
          <a:p>
            <a:fld id="{B2D2C7F2-32CC-4A82-A60D-1BEA42C0DDEB}" type="datetimeFigureOut">
              <a:rPr lang="cs-CZ" smtClean="0"/>
              <a:t>13.03.2025</a:t>
            </a:fld>
            <a:endParaRPr lang="cs-CZ"/>
          </a:p>
        </p:txBody>
      </p:sp>
      <p:sp>
        <p:nvSpPr>
          <p:cNvPr id="4" name="Zástupný symbol pro obrázek snímku 3"/>
          <p:cNvSpPr>
            <a:spLocks noGrp="1" noRot="1" noChangeAspect="1"/>
          </p:cNvSpPr>
          <p:nvPr>
            <p:ph type="sldImg" idx="2"/>
          </p:nvPr>
        </p:nvSpPr>
        <p:spPr>
          <a:xfrm>
            <a:off x="373063" y="1233488"/>
            <a:ext cx="5922962" cy="3332162"/>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66909" y="4751219"/>
            <a:ext cx="5335270" cy="3887361"/>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9377317"/>
            <a:ext cx="2889938" cy="49534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777607" y="9377317"/>
            <a:ext cx="2889938" cy="495347"/>
          </a:xfrm>
          <a:prstGeom prst="rect">
            <a:avLst/>
          </a:prstGeom>
        </p:spPr>
        <p:txBody>
          <a:bodyPr vert="horz" lIns="91440" tIns="45720" rIns="91440" bIns="45720" rtlCol="0" anchor="b"/>
          <a:lstStyle>
            <a:lvl1pPr algn="r">
              <a:defRPr sz="1200"/>
            </a:lvl1pPr>
          </a:lstStyle>
          <a:p>
            <a:fld id="{D461B77E-E4FD-4152-9867-9A6F5DEBB055}" type="slidenum">
              <a:rPr lang="cs-CZ" smtClean="0"/>
              <a:t>‹#›</a:t>
            </a:fld>
            <a:endParaRPr lang="cs-CZ"/>
          </a:p>
        </p:txBody>
      </p:sp>
    </p:spTree>
    <p:extLst>
      <p:ext uri="{BB962C8B-B14F-4D97-AF65-F5344CB8AC3E}">
        <p14:creationId xmlns:p14="http://schemas.microsoft.com/office/powerpoint/2010/main" val="12245268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33FF66-D63D-4958-AE46-7E3FB5C52425}"/>
              </a:ext>
            </a:extLst>
          </p:cNvPr>
          <p:cNvSpPr>
            <a:spLocks noGrp="1"/>
          </p:cNvSpPr>
          <p:nvPr>
            <p:ph type="ctrTitle"/>
          </p:nvPr>
        </p:nvSpPr>
        <p:spPr>
          <a:xfrm>
            <a:off x="1524000" y="1122363"/>
            <a:ext cx="9144000" cy="2387600"/>
          </a:xfrm>
        </p:spPr>
        <p:txBody>
          <a:bodyPr anchor="b"/>
          <a:lstStyle>
            <a:lvl1pPr algn="ctr">
              <a:defRPr sz="6000"/>
            </a:lvl1pPr>
          </a:lstStyle>
          <a:p>
            <a:r>
              <a:rPr lang="cs-CZ"/>
              <a:t>Kliknutím lze upravit styl.</a:t>
            </a:r>
          </a:p>
        </p:txBody>
      </p:sp>
      <p:sp>
        <p:nvSpPr>
          <p:cNvPr id="3" name="Podnadpis 2">
            <a:extLst>
              <a:ext uri="{FF2B5EF4-FFF2-40B4-BE49-F238E27FC236}">
                <a16:creationId xmlns:a16="http://schemas.microsoft.com/office/drawing/2014/main" id="{BAEEA80B-F08D-4ACE-8D3A-0C5CBD451C1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cs-CZ"/>
              <a:t>Kliknutím můžete upravit styl předlohy.</a:t>
            </a:r>
          </a:p>
        </p:txBody>
      </p:sp>
      <p:sp>
        <p:nvSpPr>
          <p:cNvPr id="4" name="Zástupný symbol pro datum 3">
            <a:extLst>
              <a:ext uri="{FF2B5EF4-FFF2-40B4-BE49-F238E27FC236}">
                <a16:creationId xmlns:a16="http://schemas.microsoft.com/office/drawing/2014/main" id="{32793374-BD91-4B36-8ADB-0ACBEAD04886}"/>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6B93795B-104B-4E07-A9E3-BC1D9BF87349}"/>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CFB0276-7508-465D-9596-C03289EEB759}"/>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1884333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9C1825E-9E35-41F9-AD27-D60903BA792C}"/>
              </a:ext>
            </a:extLst>
          </p:cNvPr>
          <p:cNvSpPr>
            <a:spLocks noGrp="1"/>
          </p:cNvSpPr>
          <p:nvPr>
            <p:ph type="title"/>
          </p:nvPr>
        </p:nvSpPr>
        <p:spPr/>
        <p:txBody>
          <a:bodyPr/>
          <a:lstStyle/>
          <a:p>
            <a:r>
              <a:rPr lang="cs-CZ"/>
              <a:t>Kliknutím lze upravit styl.</a:t>
            </a:r>
          </a:p>
        </p:txBody>
      </p:sp>
      <p:sp>
        <p:nvSpPr>
          <p:cNvPr id="3" name="Zástupný symbol pro svislý text 2">
            <a:extLst>
              <a:ext uri="{FF2B5EF4-FFF2-40B4-BE49-F238E27FC236}">
                <a16:creationId xmlns:a16="http://schemas.microsoft.com/office/drawing/2014/main" id="{5175826D-B7C4-4EB5-A367-732462DF0E53}"/>
              </a:ext>
            </a:extLst>
          </p:cNvPr>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AE308C-9678-41CD-A6A1-239CE2C23A44}"/>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79D6DB93-7B8E-4E6B-8D49-7CE7E42CC91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F4FC3D25-9ABD-495F-9AB4-3D7A0F600DAE}"/>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17326437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a:extLst>
              <a:ext uri="{FF2B5EF4-FFF2-40B4-BE49-F238E27FC236}">
                <a16:creationId xmlns:a16="http://schemas.microsoft.com/office/drawing/2014/main" id="{5C5B9952-3798-4AD0-A362-47FC9701D731}"/>
              </a:ext>
            </a:extLst>
          </p:cNvPr>
          <p:cNvSpPr>
            <a:spLocks noGrp="1"/>
          </p:cNvSpPr>
          <p:nvPr>
            <p:ph type="title" orient="vert"/>
          </p:nvPr>
        </p:nvSpPr>
        <p:spPr>
          <a:xfrm>
            <a:off x="8724900" y="365125"/>
            <a:ext cx="2628900" cy="5811838"/>
          </a:xfrm>
        </p:spPr>
        <p:txBody>
          <a:bodyPr vert="eaVert"/>
          <a:lstStyle/>
          <a:p>
            <a:r>
              <a:rPr lang="cs-CZ"/>
              <a:t>Kliknutím lze upravit styl.</a:t>
            </a:r>
          </a:p>
        </p:txBody>
      </p:sp>
      <p:sp>
        <p:nvSpPr>
          <p:cNvPr id="3" name="Zástupný symbol pro svislý text 2">
            <a:extLst>
              <a:ext uri="{FF2B5EF4-FFF2-40B4-BE49-F238E27FC236}">
                <a16:creationId xmlns:a16="http://schemas.microsoft.com/office/drawing/2014/main" id="{85B52980-0A98-49C5-BD69-BA77B9AAB909}"/>
              </a:ext>
            </a:extLst>
          </p:cNvPr>
          <p:cNvSpPr>
            <a:spLocks noGrp="1"/>
          </p:cNvSpPr>
          <p:nvPr>
            <p:ph type="body" orient="vert" idx="1"/>
          </p:nvPr>
        </p:nvSpPr>
        <p:spPr>
          <a:xfrm>
            <a:off x="838200" y="365125"/>
            <a:ext cx="7734300" cy="5811838"/>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EF71074C-80C8-4398-939A-F58ED1433BC2}"/>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06665AEC-98CB-4048-A491-99B627E5A58D}"/>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FFACACC-FAE0-4C0B-B3B8-DD21A0EFFB2C}"/>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20000715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506485-EA2A-405C-A378-D81B6C7B8952}"/>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D6500BFF-1656-47C3-B546-79EF63780BBC}"/>
              </a:ext>
            </a:extLst>
          </p:cNvPr>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3109D310-7D18-4199-BC66-C9AE004C5A99}"/>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99B9AD52-E7FB-4E9E-BA15-B9CA080FA60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E84F75D-D7E7-4486-B409-12B393FD62B9}"/>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30870249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oddílu">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3FE35EE-E3E8-47C0-BC3E-94DECB4C954F}"/>
              </a:ext>
            </a:extLst>
          </p:cNvPr>
          <p:cNvSpPr>
            <a:spLocks noGrp="1"/>
          </p:cNvSpPr>
          <p:nvPr>
            <p:ph type="title"/>
          </p:nvPr>
        </p:nvSpPr>
        <p:spPr>
          <a:xfrm>
            <a:off x="831850" y="1709738"/>
            <a:ext cx="10515600" cy="2852737"/>
          </a:xfrm>
        </p:spPr>
        <p:txBody>
          <a:bodyPr anchor="b"/>
          <a:lstStyle>
            <a:lvl1pPr>
              <a:defRPr sz="6000"/>
            </a:lvl1pPr>
          </a:lstStyle>
          <a:p>
            <a:r>
              <a:rPr lang="cs-CZ"/>
              <a:t>Kliknutím lze upravit styl.</a:t>
            </a:r>
          </a:p>
        </p:txBody>
      </p:sp>
      <p:sp>
        <p:nvSpPr>
          <p:cNvPr id="3" name="Zástupný symbol pro text 2">
            <a:extLst>
              <a:ext uri="{FF2B5EF4-FFF2-40B4-BE49-F238E27FC236}">
                <a16:creationId xmlns:a16="http://schemas.microsoft.com/office/drawing/2014/main" id="{E3EA0A3E-F563-47B6-B8D7-E0D76F9D39B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cs-CZ"/>
              <a:t>Upravte styly předlohy textu.</a:t>
            </a:r>
          </a:p>
        </p:txBody>
      </p:sp>
      <p:sp>
        <p:nvSpPr>
          <p:cNvPr id="4" name="Zástupný symbol pro datum 3">
            <a:extLst>
              <a:ext uri="{FF2B5EF4-FFF2-40B4-BE49-F238E27FC236}">
                <a16:creationId xmlns:a16="http://schemas.microsoft.com/office/drawing/2014/main" id="{B61EE424-FEAE-4D9E-B78D-29DEFA60E3FA}"/>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B3739D60-B18A-4F2B-B629-391DC84B537C}"/>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E3DEB755-BF1C-4157-B7CF-C9A0ED1C3B22}"/>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2218873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30978113-EEAB-41F2-A82E-D46B7070A6B0}"/>
              </a:ext>
            </a:extLst>
          </p:cNvPr>
          <p:cNvSpPr>
            <a:spLocks noGrp="1"/>
          </p:cNvSpPr>
          <p:nvPr>
            <p:ph type="title"/>
          </p:nvPr>
        </p:nvSpPr>
        <p:spPr/>
        <p:txBody>
          <a:bodyPr/>
          <a:lstStyle/>
          <a:p>
            <a:r>
              <a:rPr lang="cs-CZ"/>
              <a:t>Kliknutím lze upravit styl.</a:t>
            </a:r>
          </a:p>
        </p:txBody>
      </p:sp>
      <p:sp>
        <p:nvSpPr>
          <p:cNvPr id="3" name="Zástupný symbol pro obsah 2">
            <a:extLst>
              <a:ext uri="{FF2B5EF4-FFF2-40B4-BE49-F238E27FC236}">
                <a16:creationId xmlns:a16="http://schemas.microsoft.com/office/drawing/2014/main" id="{7780998C-73B2-403C-960E-ACD4A37FEDAD}"/>
              </a:ext>
            </a:extLst>
          </p:cNvPr>
          <p:cNvSpPr>
            <a:spLocks noGrp="1"/>
          </p:cNvSpPr>
          <p:nvPr>
            <p:ph sz="half" idx="1"/>
          </p:nvPr>
        </p:nvSpPr>
        <p:spPr>
          <a:xfrm>
            <a:off x="838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obsah 3">
            <a:extLst>
              <a:ext uri="{FF2B5EF4-FFF2-40B4-BE49-F238E27FC236}">
                <a16:creationId xmlns:a16="http://schemas.microsoft.com/office/drawing/2014/main" id="{888736D5-21C2-4149-BE46-E5ABF73919D4}"/>
              </a:ext>
            </a:extLst>
          </p:cNvPr>
          <p:cNvSpPr>
            <a:spLocks noGrp="1"/>
          </p:cNvSpPr>
          <p:nvPr>
            <p:ph sz="half" idx="2"/>
          </p:nvPr>
        </p:nvSpPr>
        <p:spPr>
          <a:xfrm>
            <a:off x="6172200" y="1825625"/>
            <a:ext cx="5181600" cy="435133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datum 4">
            <a:extLst>
              <a:ext uri="{FF2B5EF4-FFF2-40B4-BE49-F238E27FC236}">
                <a16:creationId xmlns:a16="http://schemas.microsoft.com/office/drawing/2014/main" id="{29FF3D1D-59EB-41BF-906D-BBD8C17E5273}"/>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6" name="Zástupný symbol pro zápatí 5">
            <a:extLst>
              <a:ext uri="{FF2B5EF4-FFF2-40B4-BE49-F238E27FC236}">
                <a16:creationId xmlns:a16="http://schemas.microsoft.com/office/drawing/2014/main" id="{CCEBAD18-E206-422E-8A67-7EB24546C42C}"/>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55DD4AB0-93A3-408F-87FD-67E79630A8E9}"/>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24827980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F97E8370-F509-40ED-8A7E-035FA13917F5}"/>
              </a:ext>
            </a:extLst>
          </p:cNvPr>
          <p:cNvSpPr>
            <a:spLocks noGrp="1"/>
          </p:cNvSpPr>
          <p:nvPr>
            <p:ph type="title"/>
          </p:nvPr>
        </p:nvSpPr>
        <p:spPr>
          <a:xfrm>
            <a:off x="839788" y="365125"/>
            <a:ext cx="10515600" cy="1325563"/>
          </a:xfrm>
        </p:spPr>
        <p:txBody>
          <a:bodyPr/>
          <a:lstStyle/>
          <a:p>
            <a:r>
              <a:rPr lang="cs-CZ"/>
              <a:t>Kliknutím lze upravit styl.</a:t>
            </a:r>
          </a:p>
        </p:txBody>
      </p:sp>
      <p:sp>
        <p:nvSpPr>
          <p:cNvPr id="3" name="Zástupný symbol pro text 2">
            <a:extLst>
              <a:ext uri="{FF2B5EF4-FFF2-40B4-BE49-F238E27FC236}">
                <a16:creationId xmlns:a16="http://schemas.microsoft.com/office/drawing/2014/main" id="{DB4C83B0-2762-4C78-85C9-6110261B39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Zástupný symbol pro obsah 3">
            <a:extLst>
              <a:ext uri="{FF2B5EF4-FFF2-40B4-BE49-F238E27FC236}">
                <a16:creationId xmlns:a16="http://schemas.microsoft.com/office/drawing/2014/main" id="{E7AFADD9-3034-40D1-91BE-3DB47AE741B7}"/>
              </a:ext>
            </a:extLst>
          </p:cNvPr>
          <p:cNvSpPr>
            <a:spLocks noGrp="1"/>
          </p:cNvSpPr>
          <p:nvPr>
            <p:ph sz="half" idx="2"/>
          </p:nvPr>
        </p:nvSpPr>
        <p:spPr>
          <a:xfrm>
            <a:off x="839788" y="2505075"/>
            <a:ext cx="5157787"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5" name="Zástupný symbol pro text 4">
            <a:extLst>
              <a:ext uri="{FF2B5EF4-FFF2-40B4-BE49-F238E27FC236}">
                <a16:creationId xmlns:a16="http://schemas.microsoft.com/office/drawing/2014/main" id="{64756CB6-F5A9-427D-AAFF-1D3D3EA43E1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Zástupný symbol pro obsah 5">
            <a:extLst>
              <a:ext uri="{FF2B5EF4-FFF2-40B4-BE49-F238E27FC236}">
                <a16:creationId xmlns:a16="http://schemas.microsoft.com/office/drawing/2014/main" id="{1ED5A795-B94C-4ADD-8402-E48C05A6D96D}"/>
              </a:ext>
            </a:extLst>
          </p:cNvPr>
          <p:cNvSpPr>
            <a:spLocks noGrp="1"/>
          </p:cNvSpPr>
          <p:nvPr>
            <p:ph sz="quarter" idx="4"/>
          </p:nvPr>
        </p:nvSpPr>
        <p:spPr>
          <a:xfrm>
            <a:off x="6172200" y="2505075"/>
            <a:ext cx="5183188" cy="3684588"/>
          </a:xfrm>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7" name="Zástupný symbol pro datum 6">
            <a:extLst>
              <a:ext uri="{FF2B5EF4-FFF2-40B4-BE49-F238E27FC236}">
                <a16:creationId xmlns:a16="http://schemas.microsoft.com/office/drawing/2014/main" id="{3DC1D4BF-9C0A-4578-BEBA-6F587DD50BBD}"/>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8" name="Zástupný symbol pro zápatí 7">
            <a:extLst>
              <a:ext uri="{FF2B5EF4-FFF2-40B4-BE49-F238E27FC236}">
                <a16:creationId xmlns:a16="http://schemas.microsoft.com/office/drawing/2014/main" id="{717A9594-F8AF-4F14-A616-E79B8E2EAEBF}"/>
              </a:ext>
            </a:extLst>
          </p:cNvPr>
          <p:cNvSpPr>
            <a:spLocks noGrp="1"/>
          </p:cNvSpPr>
          <p:nvPr>
            <p:ph type="ftr" sz="quarter" idx="11"/>
          </p:nvPr>
        </p:nvSpPr>
        <p:spPr/>
        <p:txBody>
          <a:bodyPr/>
          <a:lstStyle/>
          <a:p>
            <a:endParaRPr lang="cs-CZ"/>
          </a:p>
        </p:txBody>
      </p:sp>
      <p:sp>
        <p:nvSpPr>
          <p:cNvPr id="9" name="Zástupný symbol pro číslo snímku 8">
            <a:extLst>
              <a:ext uri="{FF2B5EF4-FFF2-40B4-BE49-F238E27FC236}">
                <a16:creationId xmlns:a16="http://schemas.microsoft.com/office/drawing/2014/main" id="{D0681C97-DCAE-4CBA-804C-DD250BC77BCC}"/>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21631385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98377F7B-3722-4604-8CB3-3592979227C2}"/>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E2484741-E2BB-4674-A91E-55528DC9CC0C}"/>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4" name="Zástupný symbol pro zápatí 3">
            <a:extLst>
              <a:ext uri="{FF2B5EF4-FFF2-40B4-BE49-F238E27FC236}">
                <a16:creationId xmlns:a16="http://schemas.microsoft.com/office/drawing/2014/main" id="{00ECD5EB-1A32-47B4-A1DD-C19BF8499862}"/>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0AB79AD2-4F26-46C0-9712-46D320D41C53}"/>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14791430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a:extLst>
              <a:ext uri="{FF2B5EF4-FFF2-40B4-BE49-F238E27FC236}">
                <a16:creationId xmlns:a16="http://schemas.microsoft.com/office/drawing/2014/main" id="{835D8706-8D6B-442D-A9BB-9F5FAC556BF3}"/>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3" name="Zástupný symbol pro zápatí 2">
            <a:extLst>
              <a:ext uri="{FF2B5EF4-FFF2-40B4-BE49-F238E27FC236}">
                <a16:creationId xmlns:a16="http://schemas.microsoft.com/office/drawing/2014/main" id="{ED61269F-08B8-4053-A663-BC55BC09E60D}"/>
              </a:ext>
            </a:extLst>
          </p:cNvPr>
          <p:cNvSpPr>
            <a:spLocks noGrp="1"/>
          </p:cNvSpPr>
          <p:nvPr>
            <p:ph type="ftr" sz="quarter" idx="11"/>
          </p:nvPr>
        </p:nvSpPr>
        <p:spPr/>
        <p:txBody>
          <a:bodyPr/>
          <a:lstStyle/>
          <a:p>
            <a:endParaRPr lang="cs-CZ"/>
          </a:p>
        </p:txBody>
      </p:sp>
      <p:sp>
        <p:nvSpPr>
          <p:cNvPr id="4" name="Zástupný symbol pro číslo snímku 3">
            <a:extLst>
              <a:ext uri="{FF2B5EF4-FFF2-40B4-BE49-F238E27FC236}">
                <a16:creationId xmlns:a16="http://schemas.microsoft.com/office/drawing/2014/main" id="{3943E716-EF08-4A8F-AD0D-BB6B5921486D}"/>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19391289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8BD86877-5106-4D67-A018-D6269563334C}"/>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pro obsah 2">
            <a:extLst>
              <a:ext uri="{FF2B5EF4-FFF2-40B4-BE49-F238E27FC236}">
                <a16:creationId xmlns:a16="http://schemas.microsoft.com/office/drawing/2014/main" id="{A7544C2D-303A-4710-896A-C3518696D43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text 3">
            <a:extLst>
              <a:ext uri="{FF2B5EF4-FFF2-40B4-BE49-F238E27FC236}">
                <a16:creationId xmlns:a16="http://schemas.microsoft.com/office/drawing/2014/main" id="{E1CF9B5B-5099-4464-A31D-9198AD1686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28AC6A9A-431A-418B-81D6-6E5910A645CD}"/>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6" name="Zástupný symbol pro zápatí 5">
            <a:extLst>
              <a:ext uri="{FF2B5EF4-FFF2-40B4-BE49-F238E27FC236}">
                <a16:creationId xmlns:a16="http://schemas.microsoft.com/office/drawing/2014/main" id="{C7BD9795-99E7-44B3-B974-C9BF2C9F6674}"/>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4734FDAB-76D4-4957-A32C-1A7D64797756}"/>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38741817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9324A42-3C0E-4F41-8635-31AB1EF5FE84}"/>
              </a:ext>
            </a:extLst>
          </p:cNvPr>
          <p:cNvSpPr>
            <a:spLocks noGrp="1"/>
          </p:cNvSpPr>
          <p:nvPr>
            <p:ph type="title"/>
          </p:nvPr>
        </p:nvSpPr>
        <p:spPr>
          <a:xfrm>
            <a:off x="839788" y="457200"/>
            <a:ext cx="3932237" cy="1600200"/>
          </a:xfrm>
        </p:spPr>
        <p:txBody>
          <a:bodyPr anchor="b"/>
          <a:lstStyle>
            <a:lvl1pPr>
              <a:defRPr sz="3200"/>
            </a:lvl1pPr>
          </a:lstStyle>
          <a:p>
            <a:r>
              <a:rPr lang="cs-CZ"/>
              <a:t>Kliknutím lze upravit styl.</a:t>
            </a:r>
          </a:p>
        </p:txBody>
      </p:sp>
      <p:sp>
        <p:nvSpPr>
          <p:cNvPr id="3" name="Zástupný symbol obrázku 2">
            <a:extLst>
              <a:ext uri="{FF2B5EF4-FFF2-40B4-BE49-F238E27FC236}">
                <a16:creationId xmlns:a16="http://schemas.microsoft.com/office/drawing/2014/main" id="{1F18A374-D4BA-492B-B30D-B5AD2CEDCD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a:extLst>
              <a:ext uri="{FF2B5EF4-FFF2-40B4-BE49-F238E27FC236}">
                <a16:creationId xmlns:a16="http://schemas.microsoft.com/office/drawing/2014/main" id="{59B3DB8E-5343-4CC7-92A7-BDEF13FA7A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cs-CZ"/>
              <a:t>Upravte styly předlohy textu.</a:t>
            </a:r>
          </a:p>
        </p:txBody>
      </p:sp>
      <p:sp>
        <p:nvSpPr>
          <p:cNvPr id="5" name="Zástupný symbol pro datum 4">
            <a:extLst>
              <a:ext uri="{FF2B5EF4-FFF2-40B4-BE49-F238E27FC236}">
                <a16:creationId xmlns:a16="http://schemas.microsoft.com/office/drawing/2014/main" id="{C5F33AC1-546A-4AE2-9A03-F7E6D70E8606}"/>
              </a:ext>
            </a:extLst>
          </p:cNvPr>
          <p:cNvSpPr>
            <a:spLocks noGrp="1"/>
          </p:cNvSpPr>
          <p:nvPr>
            <p:ph type="dt" sz="half" idx="10"/>
          </p:nvPr>
        </p:nvSpPr>
        <p:spPr/>
        <p:txBody>
          <a:bodyPr/>
          <a:lstStyle/>
          <a:p>
            <a:fld id="{037D07C3-04B0-428D-A527-4AD94A4BD2A8}" type="datetimeFigureOut">
              <a:rPr lang="cs-CZ" smtClean="0"/>
              <a:t>13.03.2025</a:t>
            </a:fld>
            <a:endParaRPr lang="cs-CZ"/>
          </a:p>
        </p:txBody>
      </p:sp>
      <p:sp>
        <p:nvSpPr>
          <p:cNvPr id="6" name="Zástupný symbol pro zápatí 5">
            <a:extLst>
              <a:ext uri="{FF2B5EF4-FFF2-40B4-BE49-F238E27FC236}">
                <a16:creationId xmlns:a16="http://schemas.microsoft.com/office/drawing/2014/main" id="{60C7BD7F-C3B3-418B-B9E5-3E23F577F639}"/>
              </a:ext>
            </a:extLst>
          </p:cNvPr>
          <p:cNvSpPr>
            <a:spLocks noGrp="1"/>
          </p:cNvSpPr>
          <p:nvPr>
            <p:ph type="ftr" sz="quarter" idx="11"/>
          </p:nvPr>
        </p:nvSpPr>
        <p:spPr/>
        <p:txBody>
          <a:bodyPr/>
          <a:lstStyle/>
          <a:p>
            <a:endParaRPr lang="cs-CZ"/>
          </a:p>
        </p:txBody>
      </p:sp>
      <p:sp>
        <p:nvSpPr>
          <p:cNvPr id="7" name="Zástupný symbol pro číslo snímku 6">
            <a:extLst>
              <a:ext uri="{FF2B5EF4-FFF2-40B4-BE49-F238E27FC236}">
                <a16:creationId xmlns:a16="http://schemas.microsoft.com/office/drawing/2014/main" id="{00F731FC-D21A-4551-9EB5-7BA6D9094876}"/>
              </a:ext>
            </a:extLst>
          </p:cNvPr>
          <p:cNvSpPr>
            <a:spLocks noGrp="1"/>
          </p:cNvSpPr>
          <p:nvPr>
            <p:ph type="sldNum" sz="quarter" idx="12"/>
          </p:nvPr>
        </p:nvSpPr>
        <p:spPr/>
        <p:txBody>
          <a:bodyPr/>
          <a:lstStyle/>
          <a:p>
            <a:fld id="{E75393AE-3DC6-417F-9B65-988A342B17E8}" type="slidenum">
              <a:rPr lang="cs-CZ" smtClean="0"/>
              <a:t>‹#›</a:t>
            </a:fld>
            <a:endParaRPr lang="cs-CZ"/>
          </a:p>
        </p:txBody>
      </p:sp>
    </p:spTree>
    <p:extLst>
      <p:ext uri="{BB962C8B-B14F-4D97-AF65-F5344CB8AC3E}">
        <p14:creationId xmlns:p14="http://schemas.microsoft.com/office/powerpoint/2010/main" val="1190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FE7EDE66-6A7F-4612-AE29-FBF75F677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cs-CZ"/>
              <a:t>Kliknutím lze upravit styl.</a:t>
            </a:r>
          </a:p>
        </p:txBody>
      </p:sp>
      <p:sp>
        <p:nvSpPr>
          <p:cNvPr id="3" name="Zástupný symbol pro text 2">
            <a:extLst>
              <a:ext uri="{FF2B5EF4-FFF2-40B4-BE49-F238E27FC236}">
                <a16:creationId xmlns:a16="http://schemas.microsoft.com/office/drawing/2014/main" id="{21911BEB-BBB7-4233-9C8A-4A121A00093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4FD5928C-5A61-4EF7-BB85-7076AA91AD1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7D07C3-04B0-428D-A527-4AD94A4BD2A8}" type="datetimeFigureOut">
              <a:rPr lang="cs-CZ" smtClean="0"/>
              <a:t>13.03.2025</a:t>
            </a:fld>
            <a:endParaRPr lang="cs-CZ"/>
          </a:p>
        </p:txBody>
      </p:sp>
      <p:sp>
        <p:nvSpPr>
          <p:cNvPr id="5" name="Zástupný symbol pro zápatí 4">
            <a:extLst>
              <a:ext uri="{FF2B5EF4-FFF2-40B4-BE49-F238E27FC236}">
                <a16:creationId xmlns:a16="http://schemas.microsoft.com/office/drawing/2014/main" id="{D8A0B263-C4AC-4607-9E66-81A44B604BE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874D97EF-DFAD-4A7C-B9FD-1AA9C231853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75393AE-3DC6-417F-9B65-988A342B17E8}" type="slidenum">
              <a:rPr lang="cs-CZ" smtClean="0"/>
              <a:t>‹#›</a:t>
            </a:fld>
            <a:endParaRPr lang="cs-CZ"/>
          </a:p>
        </p:txBody>
      </p:sp>
    </p:spTree>
    <p:extLst>
      <p:ext uri="{BB962C8B-B14F-4D97-AF65-F5344CB8AC3E}">
        <p14:creationId xmlns:p14="http://schemas.microsoft.com/office/powerpoint/2010/main" val="393033897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12.svg"/><Relationship Id="rId7" Type="http://schemas.openxmlformats.org/officeDocument/2006/relationships/image" Target="../media/image16.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svg"/><Relationship Id="rId4" Type="http://schemas.openxmlformats.org/officeDocument/2006/relationships/image" Target="../media/image13.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diagramLayout" Target="../diagrams/layout1.xml"/><Relationship Id="rId7" Type="http://schemas.openxmlformats.org/officeDocument/2006/relationships/image" Target="../media/image4.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eagri.cz/public/app/RDM/Portal/Subject/Search#filter--Subjid=&amp;ICO=&amp;ObchJm=&amp;Jmeno=&amp;Prijmeni=&amp;RokNaroz=&amp;searched=Reload&amp;PSC=&amp;Obec=&amp;Loaded=true"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pic>
        <p:nvPicPr>
          <p:cNvPr id="5" name="Obrázek 4" descr="Obsah obrázku text&#10;&#10;Popis byl vytvořen automaticky">
            <a:extLst>
              <a:ext uri="{FF2B5EF4-FFF2-40B4-BE49-F238E27FC236}">
                <a16:creationId xmlns:a16="http://schemas.microsoft.com/office/drawing/2014/main" id="{2531C586-B16B-C18F-8814-E3655C4B9F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1864" y="1016655"/>
            <a:ext cx="1915119" cy="617625"/>
          </a:xfrm>
          <a:prstGeom prst="rect">
            <a:avLst/>
          </a:prstGeom>
        </p:spPr>
      </p:pic>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3" name="Podnadpis 2">
            <a:extLst>
              <a:ext uri="{FF2B5EF4-FFF2-40B4-BE49-F238E27FC236}">
                <a16:creationId xmlns:a16="http://schemas.microsoft.com/office/drawing/2014/main" id="{5330ADF2-B58E-4455-90F1-DF0079DD45A4}"/>
              </a:ext>
            </a:extLst>
          </p:cNvPr>
          <p:cNvSpPr>
            <a:spLocks noGrp="1"/>
          </p:cNvSpPr>
          <p:nvPr>
            <p:ph type="subTitle" idx="1"/>
          </p:nvPr>
        </p:nvSpPr>
        <p:spPr>
          <a:xfrm>
            <a:off x="1289305" y="1722149"/>
            <a:ext cx="9218463" cy="753165"/>
          </a:xfrm>
        </p:spPr>
        <p:txBody>
          <a:bodyPr vert="horz" lIns="91440" tIns="45720" rIns="91440" bIns="45720" rtlCol="0" anchor="t">
            <a:normAutofit fontScale="25000" lnSpcReduction="20000"/>
          </a:bodyPr>
          <a:lstStyle/>
          <a:p>
            <a:pPr algn="l"/>
            <a:endParaRPr lang="cs-CZ" sz="800" b="1" kern="1200" noProof="0">
              <a:solidFill>
                <a:schemeClr val="tx1"/>
              </a:solidFill>
              <a:latin typeface="+mn-lt"/>
              <a:ea typeface="+mn-ea"/>
              <a:cs typeface="+mn-cs"/>
            </a:endParaRPr>
          </a:p>
          <a:p>
            <a:pPr algn="l"/>
            <a:endParaRPr lang="cs-CZ" sz="800" b="1" kern="1200" noProof="0">
              <a:solidFill>
                <a:schemeClr val="tx1"/>
              </a:solidFill>
              <a:latin typeface="+mn-lt"/>
              <a:ea typeface="+mn-ea"/>
              <a:cs typeface="+mn-cs"/>
            </a:endParaRPr>
          </a:p>
          <a:p>
            <a:pPr algn="l">
              <a:spcBef>
                <a:spcPts val="1800"/>
              </a:spcBef>
            </a:pPr>
            <a:r>
              <a:rPr lang="cs-CZ" sz="13600" b="1" kern="1200" noProof="0">
                <a:solidFill>
                  <a:srgbClr val="005F27"/>
                </a:solidFill>
                <a:latin typeface="+mn-lt"/>
                <a:ea typeface="+mn-ea"/>
                <a:cs typeface="+mn-cs"/>
              </a:rPr>
              <a:t>Strategický plán</a:t>
            </a:r>
            <a:r>
              <a:rPr lang="cs-CZ" sz="13600" b="1" noProof="0">
                <a:solidFill>
                  <a:srgbClr val="005F27"/>
                </a:solidFill>
              </a:rPr>
              <a:t> Společné zemědělské politiky</a:t>
            </a:r>
            <a:endParaRPr lang="cs-CZ" sz="13600" b="1" kern="1200" noProof="0">
              <a:solidFill>
                <a:srgbClr val="005F27"/>
              </a:solidFill>
              <a:latin typeface="+mn-lt"/>
              <a:ea typeface="+mn-ea"/>
              <a:cs typeface="+mn-cs"/>
            </a:endParaRPr>
          </a:p>
          <a:p>
            <a:pPr algn="l">
              <a:spcBef>
                <a:spcPts val="1800"/>
              </a:spcBef>
            </a:pPr>
            <a:r>
              <a:rPr lang="cs-CZ" sz="15200" b="1" noProof="0"/>
              <a:t>FICHE 5 ZÁKLADNÍ SLUŽBY A OBNOVA OBCÍ</a:t>
            </a:r>
            <a:endParaRPr lang="cs-CZ" sz="15200" b="1" kern="1200" noProof="0">
              <a:solidFill>
                <a:schemeClr val="tx1"/>
              </a:solidFill>
              <a:latin typeface="+mn-lt"/>
              <a:ea typeface="+mn-ea"/>
              <a:cs typeface="+mn-cs"/>
            </a:endParaRPr>
          </a:p>
        </p:txBody>
      </p:sp>
      <p:sp>
        <p:nvSpPr>
          <p:cNvPr id="2" name="TextovéPole 1">
            <a:extLst>
              <a:ext uri="{FF2B5EF4-FFF2-40B4-BE49-F238E27FC236}">
                <a16:creationId xmlns:a16="http://schemas.microsoft.com/office/drawing/2014/main" id="{3B952464-76F6-44C6-880A-0806FD8B2A11}"/>
              </a:ext>
            </a:extLst>
          </p:cNvPr>
          <p:cNvSpPr txBox="1"/>
          <p:nvPr/>
        </p:nvSpPr>
        <p:spPr>
          <a:xfrm>
            <a:off x="1351864" y="3458445"/>
            <a:ext cx="6765977" cy="1031051"/>
          </a:xfrm>
          <a:prstGeom prst="rect">
            <a:avLst/>
          </a:prstGeom>
          <a:noFill/>
        </p:spPr>
        <p:txBody>
          <a:bodyPr wrap="square" rtlCol="0">
            <a:spAutoFit/>
          </a:bodyPr>
          <a:lstStyle/>
          <a:p>
            <a:pPr>
              <a:spcAft>
                <a:spcPts val="600"/>
              </a:spcAft>
            </a:pPr>
            <a:r>
              <a:rPr lang="cs-CZ" sz="2800" b="1" noProof="0"/>
              <a:t>Místo: </a:t>
            </a:r>
            <a:r>
              <a:rPr lang="cs-CZ" sz="2800" b="1" i="0" noProof="0">
                <a:solidFill>
                  <a:srgbClr val="000000"/>
                </a:solidFill>
                <a:effectLst/>
              </a:rPr>
              <a:t>zasedací místnost </a:t>
            </a:r>
            <a:r>
              <a:rPr lang="cs-CZ" sz="2800" b="1" noProof="0" err="1">
                <a:solidFill>
                  <a:srgbClr val="000000"/>
                </a:solidFill>
              </a:rPr>
              <a:t>MěÚ</a:t>
            </a:r>
            <a:r>
              <a:rPr lang="cs-CZ" sz="2800" b="1" noProof="0">
                <a:solidFill>
                  <a:srgbClr val="000000"/>
                </a:solidFill>
              </a:rPr>
              <a:t> Nechanice</a:t>
            </a:r>
            <a:endParaRPr lang="cs-CZ" sz="2800" b="1" noProof="0"/>
          </a:p>
          <a:p>
            <a:pPr>
              <a:spcAft>
                <a:spcPts val="600"/>
              </a:spcAft>
            </a:pPr>
            <a:r>
              <a:rPr lang="cs-CZ" sz="2800" b="1" noProof="0"/>
              <a:t>Dne: 13. 3. 2025 od 15:00 hodin</a:t>
            </a:r>
          </a:p>
        </p:txBody>
      </p:sp>
      <p:pic>
        <p:nvPicPr>
          <p:cNvPr id="6" name="Obrázek 5">
            <a:extLst>
              <a:ext uri="{FF2B5EF4-FFF2-40B4-BE49-F238E27FC236}">
                <a16:creationId xmlns:a16="http://schemas.microsoft.com/office/drawing/2014/main" id="{2F3712AA-53E3-C664-A442-D12B46AD8A2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1864" y="5116339"/>
            <a:ext cx="5767229" cy="700312"/>
          </a:xfrm>
          <a:prstGeom prst="rect">
            <a:avLst/>
          </a:prstGeom>
        </p:spPr>
      </p:pic>
    </p:spTree>
    <p:extLst>
      <p:ext uri="{BB962C8B-B14F-4D97-AF65-F5344CB8AC3E}">
        <p14:creationId xmlns:p14="http://schemas.microsoft.com/office/powerpoint/2010/main" val="17636655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5" descr="Obsah obrázku Písmo, symbol, kruh, Grafika&#10;&#10;Popis byl vytvořen automaticky">
            <a:extLst>
              <a:ext uri="{FF2B5EF4-FFF2-40B4-BE49-F238E27FC236}">
                <a16:creationId xmlns:a16="http://schemas.microsoft.com/office/drawing/2014/main" id="{A3F25735-1C0F-5AC1-3A1D-A7651E549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24398" y="6167262"/>
            <a:ext cx="479339" cy="479339"/>
          </a:xfrm>
          <a:prstGeom prst="rect">
            <a:avLst/>
          </a:prstGeom>
        </p:spPr>
      </p:pic>
      <p:sp>
        <p:nvSpPr>
          <p:cNvPr id="2" name="Nadpis 1">
            <a:extLst>
              <a:ext uri="{FF2B5EF4-FFF2-40B4-BE49-F238E27FC236}">
                <a16:creationId xmlns:a16="http://schemas.microsoft.com/office/drawing/2014/main" id="{95AD3C9C-EC07-17D6-A0E9-5BB6068BE2CB}"/>
              </a:ext>
            </a:extLst>
          </p:cNvPr>
          <p:cNvSpPr txBox="1">
            <a:spLocks/>
          </p:cNvSpPr>
          <p:nvPr/>
        </p:nvSpPr>
        <p:spPr>
          <a:xfrm>
            <a:off x="838200" y="342045"/>
            <a:ext cx="10515600" cy="8522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800" b="1" noProof="0"/>
              <a:t>Výzva MAS –preferenční kritéria</a:t>
            </a:r>
          </a:p>
        </p:txBody>
      </p:sp>
      <p:pic>
        <p:nvPicPr>
          <p:cNvPr id="5" name="Obrázek 4" descr="Obsah obrázku text, snímek obrazovky, číslo, Písmo&#10;&#10;Obsah vygenerovaný umělou inteligencí může být nesprávný.">
            <a:extLst>
              <a:ext uri="{FF2B5EF4-FFF2-40B4-BE49-F238E27FC236}">
                <a16:creationId xmlns:a16="http://schemas.microsoft.com/office/drawing/2014/main" id="{DF8EBF62-3640-80F2-5D28-F710CB6ED4E5}"/>
              </a:ext>
            </a:extLst>
          </p:cNvPr>
          <p:cNvPicPr>
            <a:picLocks noChangeAspect="1"/>
          </p:cNvPicPr>
          <p:nvPr/>
        </p:nvPicPr>
        <p:blipFill>
          <a:blip r:embed="rId3">
            <a:extLst>
              <a:ext uri="{28A0092B-C50C-407E-A947-70E740481C1C}">
                <a14:useLocalDpi xmlns:a14="http://schemas.microsoft.com/office/drawing/2010/main" val="0"/>
              </a:ext>
            </a:extLst>
          </a:blip>
          <a:srcRect t="39306" b="30000"/>
          <a:stretch/>
        </p:blipFill>
        <p:spPr>
          <a:xfrm>
            <a:off x="625200" y="1194300"/>
            <a:ext cx="11106973" cy="4818518"/>
          </a:xfrm>
          <a:prstGeom prst="rect">
            <a:avLst/>
          </a:prstGeom>
        </p:spPr>
      </p:pic>
    </p:spTree>
    <p:extLst>
      <p:ext uri="{BB962C8B-B14F-4D97-AF65-F5344CB8AC3E}">
        <p14:creationId xmlns:p14="http://schemas.microsoft.com/office/powerpoint/2010/main" val="22194919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obsah 5" descr="Obsah obrázku Písmo, symbol, kruh, Grafika&#10;&#10;Popis byl vytvořen automaticky">
            <a:extLst>
              <a:ext uri="{FF2B5EF4-FFF2-40B4-BE49-F238E27FC236}">
                <a16:creationId xmlns:a16="http://schemas.microsoft.com/office/drawing/2014/main" id="{A3F25735-1C0F-5AC1-3A1D-A7651E54913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454" y="6006661"/>
            <a:ext cx="548357" cy="548357"/>
          </a:xfrm>
          <a:prstGeom prst="rect">
            <a:avLst/>
          </a:prstGeom>
        </p:spPr>
      </p:pic>
      <p:sp>
        <p:nvSpPr>
          <p:cNvPr id="2" name="Nadpis 1">
            <a:extLst>
              <a:ext uri="{FF2B5EF4-FFF2-40B4-BE49-F238E27FC236}">
                <a16:creationId xmlns:a16="http://schemas.microsoft.com/office/drawing/2014/main" id="{95AD3C9C-EC07-17D6-A0E9-5BB6068BE2CB}"/>
              </a:ext>
            </a:extLst>
          </p:cNvPr>
          <p:cNvSpPr txBox="1">
            <a:spLocks/>
          </p:cNvSpPr>
          <p:nvPr/>
        </p:nvSpPr>
        <p:spPr>
          <a:xfrm>
            <a:off x="838200" y="421157"/>
            <a:ext cx="10515600" cy="85225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cs-CZ" sz="3800" b="1" noProof="0"/>
              <a:t>Výzva MAS –preferenční kritéria</a:t>
            </a:r>
          </a:p>
        </p:txBody>
      </p:sp>
      <p:pic>
        <p:nvPicPr>
          <p:cNvPr id="7" name="Obrázek 6" descr="Obsah obrázku text, snímek obrazovky, číslo, Písmo&#10;&#10;Obsah vygenerovaný umělou inteligencí může být nesprávný.">
            <a:extLst>
              <a:ext uri="{FF2B5EF4-FFF2-40B4-BE49-F238E27FC236}">
                <a16:creationId xmlns:a16="http://schemas.microsoft.com/office/drawing/2014/main" id="{C5305590-96CF-6D83-1D57-5CCB3D044FDA}"/>
              </a:ext>
            </a:extLst>
          </p:cNvPr>
          <p:cNvPicPr>
            <a:picLocks noChangeAspect="1"/>
          </p:cNvPicPr>
          <p:nvPr/>
        </p:nvPicPr>
        <p:blipFill>
          <a:blip r:embed="rId3">
            <a:extLst>
              <a:ext uri="{28A0092B-C50C-407E-A947-70E740481C1C}">
                <a14:useLocalDpi xmlns:a14="http://schemas.microsoft.com/office/drawing/2010/main" val="0"/>
              </a:ext>
            </a:extLst>
          </a:blip>
          <a:srcRect t="71667" b="15906"/>
          <a:stretch/>
        </p:blipFill>
        <p:spPr>
          <a:xfrm>
            <a:off x="329051" y="1273412"/>
            <a:ext cx="11644270" cy="2045230"/>
          </a:xfrm>
          <a:prstGeom prst="rect">
            <a:avLst/>
          </a:prstGeom>
        </p:spPr>
      </p:pic>
      <p:sp>
        <p:nvSpPr>
          <p:cNvPr id="10" name="TextovéPole 9">
            <a:extLst>
              <a:ext uri="{FF2B5EF4-FFF2-40B4-BE49-F238E27FC236}">
                <a16:creationId xmlns:a16="http://schemas.microsoft.com/office/drawing/2014/main" id="{88BEF82A-C931-2A60-40E4-70B1E3B9AE04}"/>
              </a:ext>
            </a:extLst>
          </p:cNvPr>
          <p:cNvSpPr txBox="1"/>
          <p:nvPr/>
        </p:nvSpPr>
        <p:spPr>
          <a:xfrm>
            <a:off x="746892" y="3697606"/>
            <a:ext cx="6097314" cy="838948"/>
          </a:xfrm>
          <a:prstGeom prst="rect">
            <a:avLst/>
          </a:prstGeom>
          <a:noFill/>
        </p:spPr>
        <p:txBody>
          <a:bodyPr wrap="square">
            <a:spAutoFit/>
          </a:bodyPr>
          <a:lstStyle/>
          <a:p>
            <a:pPr>
              <a:lnSpc>
                <a:spcPct val="107000"/>
              </a:lnSpc>
              <a:spcAft>
                <a:spcPts val="800"/>
              </a:spcAft>
            </a:pPr>
            <a:r>
              <a:rPr lang="cs-CZ" sz="2000" b="1" kern="100" noProof="0">
                <a:effectLst/>
                <a:ea typeface="Aptos" panose="020B0004020202020204" pitchFamily="34" charset="0"/>
                <a:cs typeface="Times New Roman" panose="02020603050405020304" pitchFamily="18" charset="0"/>
              </a:rPr>
              <a:t>Minimální počet bodů: 20</a:t>
            </a:r>
          </a:p>
          <a:p>
            <a:pPr>
              <a:lnSpc>
                <a:spcPct val="107000"/>
              </a:lnSpc>
              <a:spcAft>
                <a:spcPts val="800"/>
              </a:spcAft>
            </a:pPr>
            <a:r>
              <a:rPr lang="cs-CZ" sz="2000" b="1" kern="100">
                <a:ea typeface="Aptos" panose="020B0004020202020204" pitchFamily="34" charset="0"/>
                <a:cs typeface="Times New Roman" panose="02020603050405020304" pitchFamily="18" charset="0"/>
              </a:rPr>
              <a:t>Maximální počet bodů: 80</a:t>
            </a:r>
          </a:p>
        </p:txBody>
      </p:sp>
    </p:spTree>
    <p:extLst>
      <p:ext uri="{BB962C8B-B14F-4D97-AF65-F5344CB8AC3E}">
        <p14:creationId xmlns:p14="http://schemas.microsoft.com/office/powerpoint/2010/main" val="16155044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6295FD0-C9F0-7C9F-EE62-C42FD8D5DB11}"/>
            </a:ext>
          </a:extLst>
        </p:cNvPr>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7C5D20FA-8DFA-099B-1A5C-EF0FD8CFCC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DD55AACF-5325-8FD7-BC75-3BD6AD64F9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4FDB618C-FADE-E987-A270-72CADDCF12E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C02DE8BA-7984-4521-F864-6E225847B8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C1D673F-2BA6-050E-B1DC-C8EEA89370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454BE8C-2277-0564-A20B-454D80665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9FFDAE97-B93A-9DDE-C59C-490403F2A777}"/>
              </a:ext>
            </a:extLst>
          </p:cNvPr>
          <p:cNvSpPr>
            <a:spLocks noGrp="1"/>
          </p:cNvSpPr>
          <p:nvPr>
            <p:ph type="title"/>
          </p:nvPr>
        </p:nvSpPr>
        <p:spPr>
          <a:xfrm>
            <a:off x="1043631" y="809898"/>
            <a:ext cx="9942716" cy="1080159"/>
          </a:xfrm>
        </p:spPr>
        <p:txBody>
          <a:bodyPr anchor="ctr">
            <a:normAutofit/>
          </a:bodyPr>
          <a:lstStyle/>
          <a:p>
            <a:r>
              <a:rPr lang="cs-CZ" sz="4800" b="1" noProof="0"/>
              <a:t>Povinné přílohy</a:t>
            </a:r>
          </a:p>
        </p:txBody>
      </p:sp>
      <p:sp>
        <p:nvSpPr>
          <p:cNvPr id="3" name="Zástupný obsah 2">
            <a:extLst>
              <a:ext uri="{FF2B5EF4-FFF2-40B4-BE49-F238E27FC236}">
                <a16:creationId xmlns:a16="http://schemas.microsoft.com/office/drawing/2014/main" id="{10831F2C-AD64-1FE6-A0E7-31446D058321}"/>
              </a:ext>
            </a:extLst>
          </p:cNvPr>
          <p:cNvSpPr>
            <a:spLocks noGrp="1"/>
          </p:cNvSpPr>
          <p:nvPr>
            <p:ph idx="1"/>
          </p:nvPr>
        </p:nvSpPr>
        <p:spPr>
          <a:xfrm>
            <a:off x="731525" y="3106654"/>
            <a:ext cx="10622275" cy="3322007"/>
          </a:xfrm>
        </p:spPr>
        <p:txBody>
          <a:bodyPr anchor="ctr">
            <a:normAutofit/>
          </a:bodyPr>
          <a:lstStyle/>
          <a:p>
            <a:pPr>
              <a:lnSpc>
                <a:spcPct val="100000"/>
              </a:lnSpc>
              <a:spcAft>
                <a:spcPts val="800"/>
              </a:spcAft>
            </a:pPr>
            <a:r>
              <a:rPr lang="cs-CZ" sz="2400" b="1" kern="100" noProof="0">
                <a:ea typeface="Aptos" panose="020B0004020202020204" pitchFamily="34" charset="0"/>
                <a:cs typeface="Times New Roman" panose="02020603050405020304" pitchFamily="18" charset="0"/>
              </a:rPr>
              <a:t>F</a:t>
            </a:r>
            <a:r>
              <a:rPr lang="cs-CZ" sz="2400" b="1" kern="100" noProof="0">
                <a:effectLst/>
                <a:ea typeface="Aptos" panose="020B0004020202020204" pitchFamily="34" charset="0"/>
                <a:cs typeface="Times New Roman" panose="02020603050405020304" pitchFamily="18" charset="0"/>
              </a:rPr>
              <a:t>otky místa realizace před zahájením </a:t>
            </a:r>
            <a:r>
              <a:rPr lang="cs-CZ" sz="2400" kern="100" noProof="0">
                <a:effectLst/>
                <a:ea typeface="Aptos" panose="020B0004020202020204" pitchFamily="34" charset="0"/>
                <a:cs typeface="Times New Roman" panose="02020603050405020304" pitchFamily="18" charset="0"/>
              </a:rPr>
              <a:t>v případě jakýchkoliv stavebních výdajů (jedná se i o umístění herních prvků)</a:t>
            </a:r>
          </a:p>
          <a:p>
            <a:pPr>
              <a:lnSpc>
                <a:spcPct val="100000"/>
              </a:lnSpc>
              <a:spcAft>
                <a:spcPts val="800"/>
              </a:spcAft>
            </a:pPr>
            <a:r>
              <a:rPr lang="cs-CZ" sz="2400" b="1" kern="100" noProof="0">
                <a:ea typeface="Aptos" panose="020B0004020202020204" pitchFamily="34" charset="0"/>
                <a:cs typeface="Times New Roman" panose="02020603050405020304" pitchFamily="18" charset="0"/>
              </a:rPr>
              <a:t>V</a:t>
            </a:r>
            <a:r>
              <a:rPr lang="cs-CZ" sz="2400" b="1" kern="100" noProof="0">
                <a:effectLst/>
                <a:ea typeface="Aptos" panose="020B0004020202020204" pitchFamily="34" charset="0"/>
                <a:cs typeface="Times New Roman" panose="02020603050405020304" pitchFamily="18" charset="0"/>
              </a:rPr>
              <a:t>yjádření stavebního úřadu </a:t>
            </a:r>
            <a:r>
              <a:rPr lang="cs-CZ" sz="2400" kern="100" noProof="0">
                <a:effectLst/>
                <a:ea typeface="Aptos" panose="020B0004020202020204" pitchFamily="34" charset="0"/>
                <a:cs typeface="Times New Roman" panose="02020603050405020304" pitchFamily="18" charset="0"/>
              </a:rPr>
              <a:t>(je-li relevantní)</a:t>
            </a:r>
          </a:p>
          <a:p>
            <a:pPr>
              <a:lnSpc>
                <a:spcPct val="100000"/>
              </a:lnSpc>
              <a:spcAft>
                <a:spcPts val="800"/>
              </a:spcAft>
            </a:pPr>
            <a:r>
              <a:rPr lang="cs-CZ" sz="2400" kern="100" noProof="0">
                <a:effectLst/>
                <a:ea typeface="Aptos" panose="020B0004020202020204" pitchFamily="34" charset="0"/>
                <a:cs typeface="Times New Roman" panose="02020603050405020304" pitchFamily="18" charset="0"/>
              </a:rPr>
              <a:t>Souhlasné závazné stanovisko příslušného orgánu památkové péče podle § 14 zákona č. 20/1987 Sb., o státní památkové péči, ve znění pozdějších předpisů, v případě, že není vyžadováno stavební řízení a jedná se o objekt, na který se vztahuje památková ochrana</a:t>
            </a:r>
          </a:p>
          <a:p>
            <a:pPr>
              <a:spcAft>
                <a:spcPts val="800"/>
              </a:spcAft>
              <a:buFont typeface="Calibri" panose="020F0502020204030204" pitchFamily="34" charset="0"/>
              <a:buChar char="-"/>
            </a:pPr>
            <a:endParaRPr lang="cs-CZ" sz="1800" kern="100" noProof="0">
              <a:effectLst/>
              <a:ea typeface="Aptos" panose="020B0004020202020204" pitchFamily="34" charset="0"/>
              <a:cs typeface="Times New Roman" panose="02020603050405020304" pitchFamily="18" charset="0"/>
            </a:endParaRPr>
          </a:p>
          <a:p>
            <a:endParaRPr lang="cs-CZ" sz="1700" noProof="0"/>
          </a:p>
        </p:txBody>
      </p:sp>
      <p:cxnSp>
        <p:nvCxnSpPr>
          <p:cNvPr id="27" name="Straight Connector 26">
            <a:extLst>
              <a:ext uri="{FF2B5EF4-FFF2-40B4-BE49-F238E27FC236}">
                <a16:creationId xmlns:a16="http://schemas.microsoft.com/office/drawing/2014/main" id="{7FD57D4E-DEAF-0964-4357-C8985D83ED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Zástupný obsah 5" descr="Obsah obrázku Písmo, symbol, kruh, Grafika&#10;&#10;Popis byl vytvořen automaticky">
            <a:extLst>
              <a:ext uri="{FF2B5EF4-FFF2-40B4-BE49-F238E27FC236}">
                <a16:creationId xmlns:a16="http://schemas.microsoft.com/office/drawing/2014/main" id="{E2BD8345-1A8C-1E4F-BCBF-A571DE622F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0760" y="5633092"/>
            <a:ext cx="633612" cy="633612"/>
          </a:xfrm>
          <a:prstGeom prst="rect">
            <a:avLst/>
          </a:prstGeom>
        </p:spPr>
      </p:pic>
    </p:spTree>
    <p:extLst>
      <p:ext uri="{BB962C8B-B14F-4D97-AF65-F5344CB8AC3E}">
        <p14:creationId xmlns:p14="http://schemas.microsoft.com/office/powerpoint/2010/main" val="34061503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613B60-631F-B231-520E-9B935751BB4A}"/>
              </a:ext>
            </a:extLst>
          </p:cNvPr>
          <p:cNvSpPr>
            <a:spLocks noGrp="1"/>
          </p:cNvSpPr>
          <p:nvPr>
            <p:ph type="title"/>
          </p:nvPr>
        </p:nvSpPr>
        <p:spPr>
          <a:xfrm>
            <a:off x="754660" y="130059"/>
            <a:ext cx="10515600" cy="1139255"/>
          </a:xfrm>
        </p:spPr>
        <p:txBody>
          <a:bodyPr>
            <a:normAutofit/>
          </a:bodyPr>
          <a:lstStyle/>
          <a:p>
            <a:pPr algn="ctr"/>
            <a:r>
              <a:rPr lang="cs-CZ" sz="3800" b="1" noProof="0"/>
              <a:t>Výběrová a poptávková řízení</a:t>
            </a:r>
          </a:p>
        </p:txBody>
      </p:sp>
      <p:sp>
        <p:nvSpPr>
          <p:cNvPr id="3" name="Zástupný obsah 2">
            <a:extLst>
              <a:ext uri="{FF2B5EF4-FFF2-40B4-BE49-F238E27FC236}">
                <a16:creationId xmlns:a16="http://schemas.microsoft.com/office/drawing/2014/main" id="{F7E09938-EEC9-3177-EC0A-614F0275EDEA}"/>
              </a:ext>
            </a:extLst>
          </p:cNvPr>
          <p:cNvSpPr>
            <a:spLocks noGrp="1"/>
          </p:cNvSpPr>
          <p:nvPr>
            <p:ph idx="1"/>
          </p:nvPr>
        </p:nvSpPr>
        <p:spPr>
          <a:xfrm>
            <a:off x="604935" y="1162782"/>
            <a:ext cx="10270212" cy="3062990"/>
          </a:xfrm>
        </p:spPr>
        <p:txBody>
          <a:bodyPr>
            <a:noAutofit/>
          </a:bodyPr>
          <a:lstStyle/>
          <a:p>
            <a:pPr marL="0" indent="0">
              <a:lnSpc>
                <a:spcPct val="107000"/>
              </a:lnSpc>
              <a:spcAft>
                <a:spcPts val="800"/>
              </a:spcAft>
              <a:buNone/>
            </a:pPr>
            <a:r>
              <a:rPr lang="cs-CZ" sz="1800" b="1" kern="100" noProof="0">
                <a:effectLst/>
                <a:ea typeface="Aptos" panose="020B0004020202020204" pitchFamily="34" charset="0"/>
                <a:cs typeface="Times New Roman" panose="02020603050405020304" pitchFamily="18" charset="0"/>
              </a:rPr>
              <a:t>ROZDĚLENÍ ZADAVATELŮ</a:t>
            </a:r>
          </a:p>
          <a:p>
            <a:pPr marL="342900" indent="-342900">
              <a:lnSpc>
                <a:spcPct val="107000"/>
              </a:lnSpc>
              <a:spcAft>
                <a:spcPts val="800"/>
              </a:spcAft>
              <a:buFont typeface="+mj-lt"/>
              <a:buAutoNum type="arabicPeriod"/>
            </a:pPr>
            <a:r>
              <a:rPr lang="cs-CZ" sz="1900" b="1" kern="100" noProof="0">
                <a:effectLst/>
                <a:highlight>
                  <a:srgbClr val="FFFF00"/>
                </a:highlight>
                <a:ea typeface="Aptos" panose="020B0004020202020204" pitchFamily="34" charset="0"/>
                <a:cs typeface="Times New Roman" panose="02020603050405020304" pitchFamily="18" charset="0"/>
              </a:rPr>
              <a:t>Veřejný zadavatel – stát, obce, města a jimi zřízené organizace</a:t>
            </a:r>
          </a:p>
          <a:p>
            <a:pPr marL="342900" indent="-342900">
              <a:lnSpc>
                <a:spcPct val="107000"/>
              </a:lnSpc>
              <a:spcAft>
                <a:spcPts val="800"/>
              </a:spcAft>
              <a:buFont typeface="+mj-lt"/>
              <a:buAutoNum type="arabicPeriod"/>
            </a:pPr>
            <a:r>
              <a:rPr lang="cs-CZ" sz="1900" b="1" kern="100" noProof="0">
                <a:effectLst/>
                <a:highlight>
                  <a:srgbClr val="FFFF00"/>
                </a:highlight>
                <a:ea typeface="Aptos" panose="020B0004020202020204" pitchFamily="34" charset="0"/>
                <a:cs typeface="Times New Roman" panose="02020603050405020304" pitchFamily="18" charset="0"/>
              </a:rPr>
              <a:t>Zadavatel dotované veřejné zakázky – zadavatel, který obdrží na zakázku více jak 50 % dotace</a:t>
            </a:r>
            <a:endParaRPr lang="cs-CZ" sz="1900" b="1" noProof="0">
              <a:solidFill>
                <a:srgbClr val="000000"/>
              </a:solidFill>
              <a:effectLst/>
              <a:highlight>
                <a:srgbClr val="FFFF00"/>
              </a:highlight>
              <a:ea typeface="Aptos" panose="020B0004020202020204" pitchFamily="34" charset="0"/>
            </a:endParaRPr>
          </a:p>
          <a:p>
            <a:pPr marL="0" indent="0">
              <a:lnSpc>
                <a:spcPct val="100000"/>
              </a:lnSpc>
              <a:spcBef>
                <a:spcPts val="0"/>
              </a:spcBef>
              <a:buNone/>
            </a:pPr>
            <a:endParaRPr lang="cs-CZ" sz="1900" noProof="0">
              <a:solidFill>
                <a:srgbClr val="000000"/>
              </a:solidFill>
              <a:effectLst/>
              <a:ea typeface="Aptos" panose="020B0004020202020204" pitchFamily="34" charset="0"/>
              <a:cs typeface="Times New Roman" panose="02020603050405020304" pitchFamily="18" charset="0"/>
            </a:endParaRPr>
          </a:p>
          <a:p>
            <a:pPr marL="0" indent="0">
              <a:lnSpc>
                <a:spcPct val="100000"/>
              </a:lnSpc>
              <a:spcBef>
                <a:spcPts val="0"/>
              </a:spcBef>
              <a:buNone/>
            </a:pPr>
            <a:r>
              <a:rPr lang="cs-CZ" sz="1900" b="1" noProof="0">
                <a:solidFill>
                  <a:srgbClr val="000000"/>
                </a:solidFill>
                <a:effectLst/>
                <a:ea typeface="Aptos" panose="020B0004020202020204" pitchFamily="34" charset="0"/>
                <a:cs typeface="Times New Roman" panose="02020603050405020304" pitchFamily="18" charset="0"/>
              </a:rPr>
              <a:t>Přímý nákup do 500 000,- Kč bez DPH včetně </a:t>
            </a:r>
            <a:r>
              <a:rPr lang="cs-CZ" sz="1900" noProof="0">
                <a:solidFill>
                  <a:srgbClr val="000000"/>
                </a:solidFill>
                <a:effectLst/>
                <a:ea typeface="Aptos" panose="020B0004020202020204" pitchFamily="34" charset="0"/>
                <a:cs typeface="Times New Roman" panose="02020603050405020304" pitchFamily="18" charset="0"/>
              </a:rPr>
              <a:t>– dokládá se při žádosti o platbu účetní doklad, objednávka, smlouva. V případě kontroly bude třeba doložit, že se jednalo o cenu obvyklou, proto je třeba mít minimálně ještě jednu nabídku. (v případě přímého nákupu do 100 000 Kč bez DPH lze objednávku nahradit účetním/daňovým dokladem od prodejce). </a:t>
            </a:r>
            <a:endParaRPr lang="cs-CZ" sz="1900" noProof="0">
              <a:solidFill>
                <a:srgbClr val="000000"/>
              </a:solidFill>
              <a:effectLst/>
              <a:ea typeface="Aptos" panose="020B0004020202020204" pitchFamily="34" charset="0"/>
            </a:endParaRPr>
          </a:p>
          <a:p>
            <a:pPr>
              <a:lnSpc>
                <a:spcPct val="100000"/>
              </a:lnSpc>
              <a:spcBef>
                <a:spcPts val="0"/>
              </a:spcBef>
              <a:spcAft>
                <a:spcPts val="800"/>
              </a:spcAft>
              <a:buFont typeface="Calibri" panose="020F0502020204030204" pitchFamily="34" charset="0"/>
              <a:buChar char="-"/>
            </a:pPr>
            <a:endParaRPr lang="cs-CZ" sz="1900" kern="100" noProof="0">
              <a:effectLst/>
              <a:ea typeface="Aptos" panose="020B0004020202020204" pitchFamily="34" charset="0"/>
              <a:cs typeface="Times New Roman" panose="02020603050405020304" pitchFamily="18" charset="0"/>
            </a:endParaRPr>
          </a:p>
          <a:p>
            <a:pPr marL="0" indent="0">
              <a:lnSpc>
                <a:spcPct val="100000"/>
              </a:lnSpc>
              <a:spcBef>
                <a:spcPts val="0"/>
              </a:spcBef>
              <a:buNone/>
            </a:pPr>
            <a:r>
              <a:rPr lang="cs-CZ" sz="1900" b="1" noProof="0">
                <a:solidFill>
                  <a:srgbClr val="000000"/>
                </a:solidFill>
                <a:effectLst/>
                <a:ea typeface="Aptos" panose="020B0004020202020204" pitchFamily="34" charset="0"/>
                <a:cs typeface="Times New Roman" panose="02020603050405020304" pitchFamily="18" charset="0"/>
              </a:rPr>
              <a:t>Cenový marketing </a:t>
            </a:r>
            <a:r>
              <a:rPr lang="cs-CZ" sz="1900" noProof="0">
                <a:solidFill>
                  <a:srgbClr val="000000"/>
                </a:solidFill>
                <a:effectLst/>
                <a:ea typeface="Aptos" panose="020B0004020202020204" pitchFamily="34" charset="0"/>
                <a:cs typeface="Times New Roman" panose="02020603050405020304" pitchFamily="18" charset="0"/>
              </a:rPr>
              <a:t>– zakázky na dodávky a služby s hodnotou 500.001,- Kč až 2 mil. Kč bez DPH včetně a zakázky na stavební práce s hodnotou 500.001,- Kč až 6 mil. Kč bez DPH včetně. Dokládá se při žádosti o platbu, do 70. kalendářních dní od podání žádosti na SZIF</a:t>
            </a:r>
            <a:r>
              <a:rPr lang="cs-CZ" sz="1900">
                <a:solidFill>
                  <a:srgbClr val="000000"/>
                </a:solidFill>
                <a:ea typeface="Aptos" panose="020B0004020202020204" pitchFamily="34" charset="0"/>
                <a:cs typeface="Times New Roman" panose="02020603050405020304" pitchFamily="18" charset="0"/>
              </a:rPr>
              <a:t>. </a:t>
            </a:r>
          </a:p>
          <a:p>
            <a:pPr marL="0" indent="0">
              <a:lnSpc>
                <a:spcPct val="100000"/>
              </a:lnSpc>
              <a:spcBef>
                <a:spcPts val="0"/>
              </a:spcBef>
              <a:buNone/>
            </a:pPr>
            <a:endParaRPr lang="cs-CZ" sz="1900" noProof="0">
              <a:solidFill>
                <a:srgbClr val="000000"/>
              </a:solidFill>
              <a:effectLst/>
              <a:ea typeface="Aptos" panose="020B0004020202020204" pitchFamily="34" charset="0"/>
            </a:endParaRPr>
          </a:p>
          <a:p>
            <a:pPr marL="0" indent="0">
              <a:lnSpc>
                <a:spcPct val="100000"/>
              </a:lnSpc>
              <a:spcBef>
                <a:spcPts val="0"/>
              </a:spcBef>
              <a:buNone/>
            </a:pPr>
            <a:r>
              <a:rPr lang="cs-CZ" sz="1900" b="1" noProof="0">
                <a:solidFill>
                  <a:srgbClr val="000000"/>
                </a:solidFill>
                <a:effectLst/>
                <a:ea typeface="Aptos" panose="020B0004020202020204" pitchFamily="34" charset="0"/>
                <a:cs typeface="Times New Roman" panose="02020603050405020304" pitchFamily="18" charset="0"/>
              </a:rPr>
              <a:t>U zakázek s hodnotou vyšší jak 2 mil. Kč bez DPH </a:t>
            </a:r>
            <a:r>
              <a:rPr lang="cs-CZ" sz="1900" noProof="0">
                <a:solidFill>
                  <a:srgbClr val="000000"/>
                </a:solidFill>
                <a:effectLst/>
                <a:ea typeface="Aptos" panose="020B0004020202020204" pitchFamily="34" charset="0"/>
                <a:cs typeface="Times New Roman" panose="02020603050405020304" pitchFamily="18" charset="0"/>
              </a:rPr>
              <a:t>u dodávek a služeb, a u zakázek na stavební práce s hodnotou vyšší jak 6 mil. Kč bez DPH musí provést soutěž dle ZZVZ.</a:t>
            </a:r>
            <a:endParaRPr lang="cs-CZ" sz="1900" noProof="0">
              <a:solidFill>
                <a:srgbClr val="000000"/>
              </a:solidFill>
              <a:effectLst/>
              <a:ea typeface="Aptos" panose="020B0004020202020204" pitchFamily="34" charset="0"/>
            </a:endParaRPr>
          </a:p>
          <a:p>
            <a:pPr>
              <a:lnSpc>
                <a:spcPct val="100000"/>
              </a:lnSpc>
              <a:spcAft>
                <a:spcPts val="800"/>
              </a:spcAft>
              <a:buFont typeface="Calibri" panose="020F0502020204030204" pitchFamily="34" charset="0"/>
              <a:buChar char="-"/>
            </a:pPr>
            <a:endParaRPr lang="cs-CZ" sz="1800" kern="100" noProof="0">
              <a:effectLst/>
              <a:ea typeface="Aptos" panose="020B0004020202020204" pitchFamily="34" charset="0"/>
              <a:cs typeface="Times New Roman" panose="02020603050405020304" pitchFamily="18" charset="0"/>
            </a:endParaRPr>
          </a:p>
          <a:p>
            <a:pPr marL="0" indent="0">
              <a:lnSpc>
                <a:spcPct val="120000"/>
              </a:lnSpc>
              <a:buNone/>
            </a:pPr>
            <a:endParaRPr lang="cs-CZ" sz="1800" i="1" noProof="0"/>
          </a:p>
        </p:txBody>
      </p:sp>
      <p:pic>
        <p:nvPicPr>
          <p:cNvPr id="4" name="Zástupný obsah 5" descr="Obsah obrázku Písmo, symbol, kruh, Grafika&#10;&#10;Popis byl vytvořen automaticky">
            <a:extLst>
              <a:ext uri="{FF2B5EF4-FFF2-40B4-BE49-F238E27FC236}">
                <a16:creationId xmlns:a16="http://schemas.microsoft.com/office/drawing/2014/main" id="{ADBCE89F-D355-2D9E-630E-0A011972F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454" y="5921407"/>
            <a:ext cx="633612" cy="633612"/>
          </a:xfrm>
          <a:prstGeom prst="rect">
            <a:avLst/>
          </a:prstGeom>
        </p:spPr>
      </p:pic>
    </p:spTree>
    <p:extLst>
      <p:ext uri="{BB962C8B-B14F-4D97-AF65-F5344CB8AC3E}">
        <p14:creationId xmlns:p14="http://schemas.microsoft.com/office/powerpoint/2010/main" val="2004193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613B60-631F-B231-520E-9B935751BB4A}"/>
              </a:ext>
            </a:extLst>
          </p:cNvPr>
          <p:cNvSpPr>
            <a:spLocks noGrp="1"/>
          </p:cNvSpPr>
          <p:nvPr>
            <p:ph type="title"/>
          </p:nvPr>
        </p:nvSpPr>
        <p:spPr>
          <a:xfrm>
            <a:off x="754660" y="130059"/>
            <a:ext cx="10515600" cy="1139255"/>
          </a:xfrm>
        </p:spPr>
        <p:txBody>
          <a:bodyPr>
            <a:normAutofit/>
          </a:bodyPr>
          <a:lstStyle/>
          <a:p>
            <a:pPr algn="ctr"/>
            <a:r>
              <a:rPr lang="cs-CZ" sz="3800" b="1" noProof="0"/>
              <a:t>Výběrová a poptávková řízení</a:t>
            </a:r>
          </a:p>
        </p:txBody>
      </p:sp>
      <p:sp>
        <p:nvSpPr>
          <p:cNvPr id="3" name="Zástupný obsah 2">
            <a:extLst>
              <a:ext uri="{FF2B5EF4-FFF2-40B4-BE49-F238E27FC236}">
                <a16:creationId xmlns:a16="http://schemas.microsoft.com/office/drawing/2014/main" id="{F7E09938-EEC9-3177-EC0A-614F0275EDEA}"/>
              </a:ext>
            </a:extLst>
          </p:cNvPr>
          <p:cNvSpPr>
            <a:spLocks noGrp="1"/>
          </p:cNvSpPr>
          <p:nvPr>
            <p:ph idx="1"/>
          </p:nvPr>
        </p:nvSpPr>
        <p:spPr>
          <a:xfrm>
            <a:off x="604935" y="1162782"/>
            <a:ext cx="10270212" cy="3062990"/>
          </a:xfrm>
        </p:spPr>
        <p:txBody>
          <a:bodyPr>
            <a:noAutofit/>
          </a:bodyPr>
          <a:lstStyle/>
          <a:p>
            <a:pPr marL="0" indent="0">
              <a:lnSpc>
                <a:spcPct val="107000"/>
              </a:lnSpc>
              <a:spcAft>
                <a:spcPts val="800"/>
              </a:spcAft>
              <a:buNone/>
            </a:pPr>
            <a:r>
              <a:rPr lang="cs-CZ" sz="1800" b="1" kern="100" noProof="0">
                <a:effectLst/>
                <a:latin typeface="Calibri" panose="020F0502020204030204" pitchFamily="34" charset="0"/>
                <a:ea typeface="Aptos" panose="020B0004020202020204" pitchFamily="34" charset="0"/>
                <a:cs typeface="Times New Roman" panose="02020603050405020304" pitchFamily="18" charset="0"/>
              </a:rPr>
              <a:t>POZOR: </a:t>
            </a:r>
            <a:endParaRPr lang="cs-CZ" sz="1800" kern="100" noProof="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FontTx/>
              <a:buChar char="-"/>
            </a:pPr>
            <a:r>
              <a:rPr lang="cs-CZ" sz="1900" b="1" kern="100" noProof="0">
                <a:effectLst/>
                <a:latin typeface="Calibri" panose="020F0502020204030204" pitchFamily="34" charset="0"/>
                <a:ea typeface="Aptos" panose="020B0004020202020204" pitchFamily="34" charset="0"/>
                <a:cs typeface="Times New Roman" panose="02020603050405020304" pitchFamily="18" charset="0"/>
              </a:rPr>
              <a:t>V případě, že žadatel pořizuje zakázku prostřednictvím přímého nákupu nebo cenového marketingu, nesmí vyzvat osobu blízkou nebo osobu, která je personálně nebo majetkově propojená s žadatelem.</a:t>
            </a:r>
            <a:endParaRPr lang="cs-CZ" sz="1900" kern="100" noProof="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FontTx/>
              <a:buChar char="-"/>
            </a:pPr>
            <a:r>
              <a:rPr lang="cs-CZ" sz="1900" b="1" kern="100" noProof="0">
                <a:effectLst/>
                <a:latin typeface="Calibri" panose="020F0502020204030204" pitchFamily="34" charset="0"/>
                <a:ea typeface="Aptos" panose="020B0004020202020204" pitchFamily="34" charset="0"/>
                <a:cs typeface="Times New Roman" panose="02020603050405020304" pitchFamily="18" charset="0"/>
              </a:rPr>
              <a:t>Např. je-li zadavatel obec, nemůže vyzvat osoby propojené se starostou nebo zastupiteli téže obce. Pokud se zadavatel domnívá, že může vůči němu personálně či majetkově propojený subjekt podat potenciálně výhodnou nabídku, musí zakázku vyhlásit např. prostřednictvím otevřené výzvy.</a:t>
            </a:r>
            <a:endParaRPr lang="cs-CZ" sz="1900" kern="100" noProof="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FontTx/>
              <a:buChar char="-"/>
            </a:pPr>
            <a:r>
              <a:rPr lang="cs-CZ" sz="1900" kern="100" noProof="0">
                <a:effectLst/>
                <a:latin typeface="Calibri" panose="020F0502020204030204" pitchFamily="34" charset="0"/>
                <a:ea typeface="Aptos" panose="020B0004020202020204" pitchFamily="34" charset="0"/>
                <a:cs typeface="Times New Roman" panose="02020603050405020304" pitchFamily="18" charset="0"/>
              </a:rPr>
              <a:t>Žadatel nesmí zadat zakázku účastníkovi, pokud to je v rozporu se sankcemi podle zákona upravujícího provádění mezinárodních sankcí (zákon č. 69/2006 Sb.).</a:t>
            </a:r>
            <a:endParaRPr lang="cs-CZ" sz="1900" kern="100" noProof="0">
              <a:effectLst/>
              <a:latin typeface="Aptos" panose="020B0004020202020204" pitchFamily="34" charset="0"/>
              <a:ea typeface="Aptos" panose="020B0004020202020204" pitchFamily="34" charset="0"/>
              <a:cs typeface="Times New Roman" panose="02020603050405020304" pitchFamily="18" charset="0"/>
            </a:endParaRPr>
          </a:p>
          <a:p>
            <a:pPr algn="just">
              <a:lnSpc>
                <a:spcPct val="107000"/>
              </a:lnSpc>
              <a:spcAft>
                <a:spcPts val="800"/>
              </a:spcAft>
              <a:buFontTx/>
              <a:buChar char="-"/>
            </a:pPr>
            <a:r>
              <a:rPr lang="cs-CZ" sz="1900" kern="100" noProof="0">
                <a:effectLst/>
                <a:latin typeface="Calibri" panose="020F0502020204030204" pitchFamily="34" charset="0"/>
                <a:ea typeface="Aptos" panose="020B0004020202020204" pitchFamily="34" charset="0"/>
                <a:cs typeface="Times New Roman" panose="02020603050405020304" pitchFamily="18" charset="0"/>
              </a:rPr>
              <a:t>U všech zakázek bude od vítězného dodavatele SZIF vyžadovat čestné prohlášení týkající se mezinárodních sankcí (vzor je uveden v Příloze č. 3 Příručky).</a:t>
            </a:r>
            <a:endParaRPr lang="cs-CZ" sz="1900" kern="100" noProof="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0000"/>
              </a:lnSpc>
              <a:spcAft>
                <a:spcPts val="800"/>
              </a:spcAft>
              <a:buNone/>
            </a:pPr>
            <a:endParaRPr lang="cs-CZ" sz="1800" kern="100" noProof="0">
              <a:effectLst/>
              <a:ea typeface="Aptos" panose="020B0004020202020204" pitchFamily="34" charset="0"/>
              <a:cs typeface="Times New Roman" panose="02020603050405020304" pitchFamily="18" charset="0"/>
            </a:endParaRPr>
          </a:p>
          <a:p>
            <a:pPr marL="0" indent="0">
              <a:lnSpc>
                <a:spcPct val="120000"/>
              </a:lnSpc>
              <a:buNone/>
            </a:pPr>
            <a:endParaRPr lang="cs-CZ" sz="1800" i="1" noProof="0"/>
          </a:p>
        </p:txBody>
      </p:sp>
      <p:pic>
        <p:nvPicPr>
          <p:cNvPr id="4" name="Zástupný obsah 5" descr="Obsah obrázku Písmo, symbol, kruh, Grafika&#10;&#10;Popis byl vytvořen automaticky">
            <a:extLst>
              <a:ext uri="{FF2B5EF4-FFF2-40B4-BE49-F238E27FC236}">
                <a16:creationId xmlns:a16="http://schemas.microsoft.com/office/drawing/2014/main" id="{ADBCE89F-D355-2D9E-630E-0A011972F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53454" y="5921407"/>
            <a:ext cx="633612" cy="633612"/>
          </a:xfrm>
          <a:prstGeom prst="rect">
            <a:avLst/>
          </a:prstGeom>
        </p:spPr>
      </p:pic>
    </p:spTree>
    <p:extLst>
      <p:ext uri="{BB962C8B-B14F-4D97-AF65-F5344CB8AC3E}">
        <p14:creationId xmlns:p14="http://schemas.microsoft.com/office/powerpoint/2010/main" val="22561629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cs-CZ" noProof="0"/>
          </a:p>
        </p:txBody>
      </p:sp>
      <p:pic>
        <p:nvPicPr>
          <p:cNvPr id="9" name="Obrázek 8" descr="Obsah obrázku strom, snímek obrazovky, obloha, text&#10;&#10;Popis byl vytvořen automaticky">
            <a:extLst>
              <a:ext uri="{FF2B5EF4-FFF2-40B4-BE49-F238E27FC236}">
                <a16:creationId xmlns:a16="http://schemas.microsoft.com/office/drawing/2014/main" id="{075AD2A3-E77C-52BF-5AD1-0D872589FCBC}"/>
              </a:ext>
            </a:extLst>
          </p:cNvPr>
          <p:cNvPicPr>
            <a:picLocks noChangeAspect="1"/>
          </p:cNvPicPr>
          <p:nvPr/>
        </p:nvPicPr>
        <p:blipFill rotWithShape="1">
          <a:blip r:embed="rId2">
            <a:extLst>
              <a:ext uri="{28A0092B-C50C-407E-A947-70E740481C1C}">
                <a14:useLocalDpi xmlns:a14="http://schemas.microsoft.com/office/drawing/2010/main" val="0"/>
              </a:ext>
            </a:extLst>
          </a:blip>
          <a:srcRect t="745" b="5523"/>
          <a:stretch/>
        </p:blipFill>
        <p:spPr>
          <a:xfrm>
            <a:off x="305551" y="96376"/>
            <a:ext cx="11208787" cy="6348811"/>
          </a:xfrm>
          <a:prstGeom prst="rect">
            <a:avLst/>
          </a:prstGeom>
        </p:spPr>
      </p:pic>
      <p:pic>
        <p:nvPicPr>
          <p:cNvPr id="4" name="Obrázek 3" descr="Obsah obrázku logo&#10;&#10;Popis byl vytvořen automaticky">
            <a:extLst>
              <a:ext uri="{FF2B5EF4-FFF2-40B4-BE49-F238E27FC236}">
                <a16:creationId xmlns:a16="http://schemas.microsoft.com/office/drawing/2014/main" id="{5D1D2FF1-EC31-C61B-A158-6E560B8FBD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3219" y="5731374"/>
            <a:ext cx="781674" cy="781674"/>
          </a:xfrm>
          <a:prstGeom prst="rect">
            <a:avLst/>
          </a:prstGeom>
        </p:spPr>
      </p:pic>
      <p:sp>
        <p:nvSpPr>
          <p:cNvPr id="10" name="Ovál 9">
            <a:extLst>
              <a:ext uri="{FF2B5EF4-FFF2-40B4-BE49-F238E27FC236}">
                <a16:creationId xmlns:a16="http://schemas.microsoft.com/office/drawing/2014/main" id="{2451D050-26AE-6E22-4997-B49E41E8BB03}"/>
              </a:ext>
            </a:extLst>
          </p:cNvPr>
          <p:cNvSpPr/>
          <p:nvPr/>
        </p:nvSpPr>
        <p:spPr>
          <a:xfrm>
            <a:off x="2858610" y="301841"/>
            <a:ext cx="1882066" cy="461639"/>
          </a:xfrm>
          <a:prstGeom prst="ellipse">
            <a:avLst/>
          </a:prstGeom>
          <a:noFill/>
          <a:ln w="28575">
            <a:solidFill>
              <a:srgbClr val="00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11" name="Ovál 10">
            <a:extLst>
              <a:ext uri="{FF2B5EF4-FFF2-40B4-BE49-F238E27FC236}">
                <a16:creationId xmlns:a16="http://schemas.microsoft.com/office/drawing/2014/main" id="{69742E29-8752-229D-C7D7-B3969758479A}"/>
              </a:ext>
            </a:extLst>
          </p:cNvPr>
          <p:cNvSpPr/>
          <p:nvPr/>
        </p:nvSpPr>
        <p:spPr>
          <a:xfrm>
            <a:off x="1482571" y="5095783"/>
            <a:ext cx="2015231" cy="1460376"/>
          </a:xfrm>
          <a:prstGeom prst="ellipse">
            <a:avLst/>
          </a:prstGeom>
          <a:noFill/>
          <a:ln w="28575">
            <a:solidFill>
              <a:srgbClr val="005F2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noProof="0"/>
          </a:p>
        </p:txBody>
      </p:sp>
    </p:spTree>
    <p:extLst>
      <p:ext uri="{BB962C8B-B14F-4D97-AF65-F5344CB8AC3E}">
        <p14:creationId xmlns:p14="http://schemas.microsoft.com/office/powerpoint/2010/main" val="241974692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16" name="Rectangle 15">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2" name="Nadpis 1">
            <a:extLst>
              <a:ext uri="{FF2B5EF4-FFF2-40B4-BE49-F238E27FC236}">
                <a16:creationId xmlns:a16="http://schemas.microsoft.com/office/drawing/2014/main" id="{58536D23-39DF-BE83-77AD-3D1F809E91AE}"/>
              </a:ext>
            </a:extLst>
          </p:cNvPr>
          <p:cNvSpPr>
            <a:spLocks noGrp="1"/>
          </p:cNvSpPr>
          <p:nvPr>
            <p:ph type="title"/>
          </p:nvPr>
        </p:nvSpPr>
        <p:spPr>
          <a:xfrm>
            <a:off x="346940" y="1392653"/>
            <a:ext cx="6689582" cy="1124712"/>
          </a:xfrm>
        </p:spPr>
        <p:txBody>
          <a:bodyPr anchor="b">
            <a:normAutofit/>
          </a:bodyPr>
          <a:lstStyle/>
          <a:p>
            <a:r>
              <a:rPr lang="cs-CZ" sz="4000" b="1" noProof="0"/>
              <a:t>DĚKUJEME ZA POZORNOST</a:t>
            </a:r>
          </a:p>
        </p:txBody>
      </p:sp>
      <p:sp>
        <p:nvSpPr>
          <p:cNvPr id="18" name="Rectangle 17">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solidFill>
                <a:prstClr val="white"/>
              </a:solidFill>
              <a:latin typeface="Calibri" panose="020F0502020204030204"/>
            </a:endParaRPr>
          </a:p>
        </p:txBody>
      </p:sp>
      <p:sp>
        <p:nvSpPr>
          <p:cNvPr id="20" name="Rectangle 19">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cs-CZ"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Zástupný obsah 10" descr="Sluchátko se souvislou výplní">
            <a:extLst>
              <a:ext uri="{FF2B5EF4-FFF2-40B4-BE49-F238E27FC236}">
                <a16:creationId xmlns:a16="http://schemas.microsoft.com/office/drawing/2014/main" id="{357366A3-DB71-D41A-B755-92D9934C844F}"/>
              </a:ext>
            </a:extLst>
          </p:cNvPr>
          <p:cNvPicPr>
            <a:picLocks noGrp="1" noChangeAspect="1"/>
          </p:cNvPicPr>
          <p:nvPr>
            <p:ph idx="1"/>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59800" y="4067961"/>
            <a:ext cx="350478" cy="350478"/>
          </a:xfrm>
        </p:spPr>
      </p:pic>
      <p:pic>
        <p:nvPicPr>
          <p:cNvPr id="13" name="Grafický objekt 12" descr="E-mail se souvislou výplní">
            <a:extLst>
              <a:ext uri="{FF2B5EF4-FFF2-40B4-BE49-F238E27FC236}">
                <a16:creationId xmlns:a16="http://schemas.microsoft.com/office/drawing/2014/main" id="{556E9B7E-F790-15B8-2FF4-DC4862ADA03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10254" y="4683750"/>
            <a:ext cx="526330" cy="526330"/>
          </a:xfrm>
          <a:prstGeom prst="rect">
            <a:avLst/>
          </a:prstGeom>
        </p:spPr>
      </p:pic>
      <p:pic>
        <p:nvPicPr>
          <p:cNvPr id="17" name="Grafický objekt 16" descr="Internet obrys">
            <a:extLst>
              <a:ext uri="{FF2B5EF4-FFF2-40B4-BE49-F238E27FC236}">
                <a16:creationId xmlns:a16="http://schemas.microsoft.com/office/drawing/2014/main" id="{FDE56B78-192C-FCCC-5438-52188317FA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56442" y="5360683"/>
            <a:ext cx="633953" cy="633953"/>
          </a:xfrm>
          <a:prstGeom prst="rect">
            <a:avLst/>
          </a:prstGeom>
        </p:spPr>
      </p:pic>
      <p:sp>
        <p:nvSpPr>
          <p:cNvPr id="22" name="TextovéPole 21">
            <a:extLst>
              <a:ext uri="{FF2B5EF4-FFF2-40B4-BE49-F238E27FC236}">
                <a16:creationId xmlns:a16="http://schemas.microsoft.com/office/drawing/2014/main" id="{3D0FB44C-0F03-6E4F-3539-FA13CEB9D57C}"/>
              </a:ext>
            </a:extLst>
          </p:cNvPr>
          <p:cNvSpPr txBox="1"/>
          <p:nvPr/>
        </p:nvSpPr>
        <p:spPr>
          <a:xfrm>
            <a:off x="1603510" y="4796213"/>
            <a:ext cx="2909204" cy="369332"/>
          </a:xfrm>
          <a:prstGeom prst="rect">
            <a:avLst/>
          </a:prstGeom>
          <a:noFill/>
        </p:spPr>
        <p:txBody>
          <a:bodyPr wrap="square">
            <a:spAutoFit/>
          </a:bodyPr>
          <a:lstStyle/>
          <a:p>
            <a:r>
              <a:rPr lang="cs-CZ" noProof="0"/>
              <a:t>mas@hradeckyvenkov.cz</a:t>
            </a:r>
          </a:p>
        </p:txBody>
      </p:sp>
      <p:sp>
        <p:nvSpPr>
          <p:cNvPr id="23" name="TextovéPole 22">
            <a:extLst>
              <a:ext uri="{FF2B5EF4-FFF2-40B4-BE49-F238E27FC236}">
                <a16:creationId xmlns:a16="http://schemas.microsoft.com/office/drawing/2014/main" id="{979C4DC5-5DC6-6DE4-D845-87D9DEF2B8C4}"/>
              </a:ext>
            </a:extLst>
          </p:cNvPr>
          <p:cNvSpPr txBox="1"/>
          <p:nvPr/>
        </p:nvSpPr>
        <p:spPr>
          <a:xfrm>
            <a:off x="1603510" y="5542332"/>
            <a:ext cx="2909204" cy="369332"/>
          </a:xfrm>
          <a:prstGeom prst="rect">
            <a:avLst/>
          </a:prstGeom>
          <a:noFill/>
        </p:spPr>
        <p:txBody>
          <a:bodyPr wrap="square">
            <a:spAutoFit/>
          </a:bodyPr>
          <a:lstStyle/>
          <a:p>
            <a:r>
              <a:rPr lang="cs-CZ" noProof="0"/>
              <a:t>www.hradeckyvenkov.cz</a:t>
            </a:r>
          </a:p>
        </p:txBody>
      </p:sp>
      <p:sp>
        <p:nvSpPr>
          <p:cNvPr id="24" name="TextovéPole 23">
            <a:extLst>
              <a:ext uri="{FF2B5EF4-FFF2-40B4-BE49-F238E27FC236}">
                <a16:creationId xmlns:a16="http://schemas.microsoft.com/office/drawing/2014/main" id="{6F93882D-461E-6F6A-D9AE-1444F3BE5BF7}"/>
              </a:ext>
            </a:extLst>
          </p:cNvPr>
          <p:cNvSpPr txBox="1"/>
          <p:nvPr/>
        </p:nvSpPr>
        <p:spPr>
          <a:xfrm>
            <a:off x="1545163" y="4050094"/>
            <a:ext cx="2909204" cy="369332"/>
          </a:xfrm>
          <a:prstGeom prst="rect">
            <a:avLst/>
          </a:prstGeom>
          <a:noFill/>
        </p:spPr>
        <p:txBody>
          <a:bodyPr wrap="square">
            <a:spAutoFit/>
          </a:bodyPr>
          <a:lstStyle/>
          <a:p>
            <a:r>
              <a:rPr lang="cs-CZ" noProof="0"/>
              <a:t>+ 420 720 988 767</a:t>
            </a:r>
          </a:p>
        </p:txBody>
      </p:sp>
      <p:pic>
        <p:nvPicPr>
          <p:cNvPr id="26" name="Obrázek 25" descr="Obsah obrázku text&#10;&#10;Popis byl vytvořen automaticky">
            <a:extLst>
              <a:ext uri="{FF2B5EF4-FFF2-40B4-BE49-F238E27FC236}">
                <a16:creationId xmlns:a16="http://schemas.microsoft.com/office/drawing/2014/main" id="{EA4CB296-8BB0-B7A5-7E36-88B47106ADA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98724" y="410595"/>
            <a:ext cx="2290156" cy="737430"/>
          </a:xfrm>
          <a:prstGeom prst="rect">
            <a:avLst/>
          </a:prstGeom>
        </p:spPr>
      </p:pic>
      <p:pic>
        <p:nvPicPr>
          <p:cNvPr id="6" name="Zástupný obsah 10" descr="Sluchátko se souvislou výplní">
            <a:extLst>
              <a:ext uri="{FF2B5EF4-FFF2-40B4-BE49-F238E27FC236}">
                <a16:creationId xmlns:a16="http://schemas.microsoft.com/office/drawing/2014/main" id="{F3141732-823E-7463-1BD0-462BC1E1122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7548032" y="4050094"/>
            <a:ext cx="350478" cy="350478"/>
          </a:xfrm>
          <a:prstGeom prst="rect">
            <a:avLst/>
          </a:prstGeom>
        </p:spPr>
      </p:pic>
      <p:pic>
        <p:nvPicPr>
          <p:cNvPr id="8" name="Grafický objekt 7" descr="E-mail se souvislou výplní">
            <a:extLst>
              <a:ext uri="{FF2B5EF4-FFF2-40B4-BE49-F238E27FC236}">
                <a16:creationId xmlns:a16="http://schemas.microsoft.com/office/drawing/2014/main" id="{4BC9AAA0-39C5-0010-1A33-A0BBE2DF50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565151" y="4683750"/>
            <a:ext cx="526330" cy="526330"/>
          </a:xfrm>
          <a:prstGeom prst="rect">
            <a:avLst/>
          </a:prstGeom>
        </p:spPr>
      </p:pic>
      <p:sp>
        <p:nvSpPr>
          <p:cNvPr id="12" name="TextovéPole 11">
            <a:extLst>
              <a:ext uri="{FF2B5EF4-FFF2-40B4-BE49-F238E27FC236}">
                <a16:creationId xmlns:a16="http://schemas.microsoft.com/office/drawing/2014/main" id="{6E3493D9-02C8-CC8F-FC58-7D9592F50D3F}"/>
              </a:ext>
            </a:extLst>
          </p:cNvPr>
          <p:cNvSpPr txBox="1"/>
          <p:nvPr/>
        </p:nvSpPr>
        <p:spPr>
          <a:xfrm>
            <a:off x="8325313" y="4796213"/>
            <a:ext cx="2909204" cy="369332"/>
          </a:xfrm>
          <a:prstGeom prst="rect">
            <a:avLst/>
          </a:prstGeom>
          <a:noFill/>
        </p:spPr>
        <p:txBody>
          <a:bodyPr wrap="square">
            <a:spAutoFit/>
          </a:bodyPr>
          <a:lstStyle/>
          <a:p>
            <a:r>
              <a:rPr lang="cs-CZ" noProof="0"/>
              <a:t>mas@hradeckyvenkov.cz</a:t>
            </a:r>
          </a:p>
        </p:txBody>
      </p:sp>
      <p:sp>
        <p:nvSpPr>
          <p:cNvPr id="15" name="TextovéPole 14">
            <a:extLst>
              <a:ext uri="{FF2B5EF4-FFF2-40B4-BE49-F238E27FC236}">
                <a16:creationId xmlns:a16="http://schemas.microsoft.com/office/drawing/2014/main" id="{A2115AAB-03FF-20D4-B3B4-E8C9293926EB}"/>
              </a:ext>
            </a:extLst>
          </p:cNvPr>
          <p:cNvSpPr txBox="1"/>
          <p:nvPr/>
        </p:nvSpPr>
        <p:spPr>
          <a:xfrm>
            <a:off x="8287945" y="4031240"/>
            <a:ext cx="2909204" cy="369332"/>
          </a:xfrm>
          <a:prstGeom prst="rect">
            <a:avLst/>
          </a:prstGeom>
          <a:noFill/>
        </p:spPr>
        <p:txBody>
          <a:bodyPr wrap="square">
            <a:spAutoFit/>
          </a:bodyPr>
          <a:lstStyle/>
          <a:p>
            <a:r>
              <a:rPr lang="cs-CZ" noProof="0"/>
              <a:t>+ 420 737 919 152</a:t>
            </a:r>
          </a:p>
        </p:txBody>
      </p:sp>
      <p:sp>
        <p:nvSpPr>
          <p:cNvPr id="19" name="TextovéPole 18">
            <a:extLst>
              <a:ext uri="{FF2B5EF4-FFF2-40B4-BE49-F238E27FC236}">
                <a16:creationId xmlns:a16="http://schemas.microsoft.com/office/drawing/2014/main" id="{CF2FB6E8-BC10-FF0D-BEBD-F8A2B70852E6}"/>
              </a:ext>
            </a:extLst>
          </p:cNvPr>
          <p:cNvSpPr txBox="1"/>
          <p:nvPr/>
        </p:nvSpPr>
        <p:spPr>
          <a:xfrm>
            <a:off x="-113115" y="3139533"/>
            <a:ext cx="5097024" cy="646331"/>
          </a:xfrm>
          <a:prstGeom prst="rect">
            <a:avLst/>
          </a:prstGeom>
          <a:noFill/>
        </p:spPr>
        <p:txBody>
          <a:bodyPr wrap="square">
            <a:spAutoFit/>
          </a:bodyPr>
          <a:lstStyle/>
          <a:p>
            <a:pPr algn="ctr"/>
            <a:r>
              <a:rPr lang="cs-CZ" b="1" noProof="0"/>
              <a:t>Bc. Jana Štěpánková </a:t>
            </a:r>
          </a:p>
          <a:p>
            <a:pPr algn="ctr"/>
            <a:r>
              <a:rPr lang="cs-CZ" b="1" noProof="0"/>
              <a:t>vedoucí pro realizaci SCLLD</a:t>
            </a:r>
          </a:p>
        </p:txBody>
      </p:sp>
      <p:sp>
        <p:nvSpPr>
          <p:cNvPr id="21" name="TextovéPole 20">
            <a:extLst>
              <a:ext uri="{FF2B5EF4-FFF2-40B4-BE49-F238E27FC236}">
                <a16:creationId xmlns:a16="http://schemas.microsoft.com/office/drawing/2014/main" id="{1E09036A-9ADE-27FD-3A90-E37FA9C87633}"/>
              </a:ext>
            </a:extLst>
          </p:cNvPr>
          <p:cNvSpPr txBox="1"/>
          <p:nvPr/>
        </p:nvSpPr>
        <p:spPr>
          <a:xfrm>
            <a:off x="7214304" y="3136107"/>
            <a:ext cx="3986588" cy="646331"/>
          </a:xfrm>
          <a:prstGeom prst="rect">
            <a:avLst/>
          </a:prstGeom>
          <a:noFill/>
        </p:spPr>
        <p:txBody>
          <a:bodyPr wrap="square">
            <a:spAutoFit/>
          </a:bodyPr>
          <a:lstStyle/>
          <a:p>
            <a:pPr algn="ctr"/>
            <a:r>
              <a:rPr lang="cs-CZ" b="1" noProof="0"/>
              <a:t>Bc. Eva Kalenská</a:t>
            </a:r>
          </a:p>
          <a:p>
            <a:pPr algn="ctr"/>
            <a:r>
              <a:rPr lang="cs-CZ" b="1" noProof="0"/>
              <a:t>projektový manažer </a:t>
            </a:r>
          </a:p>
        </p:txBody>
      </p:sp>
    </p:spTree>
    <p:extLst>
      <p:ext uri="{BB962C8B-B14F-4D97-AF65-F5344CB8AC3E}">
        <p14:creationId xmlns:p14="http://schemas.microsoft.com/office/powerpoint/2010/main" val="32365683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9D32F93-50AC-4C46-A5DB-291C60DDB7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12" name="Right Triangle 11">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6720" y="3335867"/>
            <a:ext cx="329184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14" name="Rectangle 13">
            <a:extLst>
              <a:ext uri="{FF2B5EF4-FFF2-40B4-BE49-F238E27FC236}">
                <a16:creationId xmlns:a16="http://schemas.microsoft.com/office/drawing/2014/main" id="{EE04B5EB-F158-4507-90DD-BD23620C7C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1774" y="623275"/>
            <a:ext cx="10905053"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pic>
        <p:nvPicPr>
          <p:cNvPr id="3" name="Obrázek 2" descr="Obsah obrázku text, mapa&#10;&#10;Popis byl vytvořen automaticky">
            <a:extLst>
              <a:ext uri="{FF2B5EF4-FFF2-40B4-BE49-F238E27FC236}">
                <a16:creationId xmlns:a16="http://schemas.microsoft.com/office/drawing/2014/main" id="{C67C7919-E7BF-6FAF-DE76-7DF1BF3C97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55217" y="790113"/>
            <a:ext cx="4294371" cy="5140170"/>
          </a:xfrm>
          <a:prstGeom prst="rect">
            <a:avLst/>
          </a:prstGeom>
        </p:spPr>
      </p:pic>
      <p:sp>
        <p:nvSpPr>
          <p:cNvPr id="5" name="TextovéPole 4">
            <a:extLst>
              <a:ext uri="{FF2B5EF4-FFF2-40B4-BE49-F238E27FC236}">
                <a16:creationId xmlns:a16="http://schemas.microsoft.com/office/drawing/2014/main" id="{B813EA84-1C2F-AB86-DE84-CC230CDB9B96}"/>
              </a:ext>
            </a:extLst>
          </p:cNvPr>
          <p:cNvSpPr txBox="1"/>
          <p:nvPr/>
        </p:nvSpPr>
        <p:spPr>
          <a:xfrm>
            <a:off x="1132459" y="1311335"/>
            <a:ext cx="6094520" cy="4097725"/>
          </a:xfrm>
          <a:prstGeom prst="rect">
            <a:avLst/>
          </a:prstGeom>
          <a:noFill/>
        </p:spPr>
        <p:txBody>
          <a:bodyPr wrap="square">
            <a:spAutoFit/>
          </a:bodyPr>
          <a:lstStyle/>
          <a:p>
            <a:pPr marL="285750" indent="-285750">
              <a:lnSpc>
                <a:spcPct val="150000"/>
              </a:lnSpc>
              <a:buFont typeface="Arial" panose="020B0604020202020204" pitchFamily="34" charset="0"/>
              <a:buChar char="•"/>
            </a:pPr>
            <a:r>
              <a:rPr lang="cs-CZ" sz="2400" noProof="0"/>
              <a:t>Místní akční skupina Hradecký venkov</a:t>
            </a:r>
          </a:p>
          <a:p>
            <a:pPr marL="285750" indent="-285750">
              <a:lnSpc>
                <a:spcPct val="150000"/>
              </a:lnSpc>
              <a:buFont typeface="Arial" panose="020B0604020202020204" pitchFamily="34" charset="0"/>
              <a:buChar char="•"/>
            </a:pPr>
            <a:r>
              <a:rPr lang="cs-CZ" sz="2400" noProof="0"/>
              <a:t>Území 63 obcí</a:t>
            </a:r>
          </a:p>
          <a:p>
            <a:pPr marL="285750" indent="-285750">
              <a:lnSpc>
                <a:spcPct val="150000"/>
              </a:lnSpc>
              <a:buFont typeface="Arial" panose="020B0604020202020204" pitchFamily="34" charset="0"/>
              <a:buChar char="•"/>
            </a:pPr>
            <a:r>
              <a:rPr lang="cs-CZ" sz="2400" noProof="0"/>
              <a:t>Sídlo a kancelář v </a:t>
            </a:r>
            <a:r>
              <a:rPr lang="cs-CZ" sz="2400" noProof="0" err="1"/>
              <a:t>MěÚ</a:t>
            </a:r>
            <a:r>
              <a:rPr lang="cs-CZ" sz="2400" noProof="0"/>
              <a:t> Nechanice </a:t>
            </a:r>
          </a:p>
          <a:p>
            <a:pPr marL="285750" indent="-285750">
              <a:lnSpc>
                <a:spcPct val="150000"/>
              </a:lnSpc>
              <a:buFont typeface="Arial" panose="020B0604020202020204" pitchFamily="34" charset="0"/>
              <a:buChar char="•"/>
            </a:pPr>
            <a:r>
              <a:rPr lang="cs-CZ" sz="2400" noProof="0"/>
              <a:t>Realizujeme Strategii CLLD 2021 – 2027</a:t>
            </a:r>
          </a:p>
          <a:p>
            <a:pPr marL="285750" indent="-285750">
              <a:lnSpc>
                <a:spcPct val="150000"/>
              </a:lnSpc>
              <a:buFont typeface="Arial" panose="020B0604020202020204" pitchFamily="34" charset="0"/>
              <a:buChar char="•"/>
            </a:pPr>
            <a:r>
              <a:rPr lang="cs-CZ" sz="2400" noProof="0"/>
              <a:t>Programy: IROP, SP SZP, OP TAK, OP Z+</a:t>
            </a:r>
          </a:p>
          <a:p>
            <a:pPr marL="285750" indent="-285750">
              <a:buFont typeface="Arial" panose="020B0604020202020204" pitchFamily="34" charset="0"/>
              <a:buChar char="•"/>
            </a:pPr>
            <a:r>
              <a:rPr lang="cs-CZ" sz="2400" noProof="0"/>
              <a:t>Poradenství: Nová zelená úsporám </a:t>
            </a:r>
            <a:r>
              <a:rPr lang="cs-CZ" sz="2400" noProof="0" err="1"/>
              <a:t>Light</a:t>
            </a:r>
            <a:endParaRPr lang="cs-CZ" sz="2400" noProof="0"/>
          </a:p>
          <a:p>
            <a:r>
              <a:rPr lang="cs-CZ" sz="2400"/>
              <a:t>		 Oprav dům po babičce</a:t>
            </a:r>
            <a:endParaRPr lang="cs-CZ" sz="2400" noProof="0"/>
          </a:p>
          <a:p>
            <a:pPr marL="285750" indent="-285750">
              <a:lnSpc>
                <a:spcPct val="150000"/>
              </a:lnSpc>
              <a:buFont typeface="Arial" panose="020B0604020202020204" pitchFamily="34" charset="0"/>
              <a:buChar char="•"/>
            </a:pPr>
            <a:r>
              <a:rPr lang="cs-CZ" sz="2400" b="1" noProof="0"/>
              <a:t>Komunitní práce na venkově</a:t>
            </a:r>
          </a:p>
        </p:txBody>
      </p:sp>
    </p:spTree>
    <p:extLst>
      <p:ext uri="{BB962C8B-B14F-4D97-AF65-F5344CB8AC3E}">
        <p14:creationId xmlns:p14="http://schemas.microsoft.com/office/powerpoint/2010/main" val="668245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B7163C38-50D0-A867-6975-1F87A5A5211B}"/>
              </a:ext>
            </a:extLst>
          </p:cNvPr>
          <p:cNvSpPr>
            <a:spLocks noGrp="1"/>
          </p:cNvSpPr>
          <p:nvPr>
            <p:ph type="title"/>
          </p:nvPr>
        </p:nvSpPr>
        <p:spPr>
          <a:xfrm>
            <a:off x="158390" y="584091"/>
            <a:ext cx="5218479" cy="477558"/>
          </a:xfrm>
        </p:spPr>
        <p:txBody>
          <a:bodyPr>
            <a:noAutofit/>
          </a:bodyPr>
          <a:lstStyle/>
          <a:p>
            <a:r>
              <a:rPr lang="cs-CZ" sz="2800" b="1" noProof="0">
                <a:latin typeface="+mn-lt"/>
              </a:rPr>
              <a:t>Proces žádostí v SP SZP přes MAS</a:t>
            </a:r>
            <a:br>
              <a:rPr lang="cs-CZ" sz="2800" b="1" noProof="0"/>
            </a:br>
            <a:endParaRPr lang="cs-CZ" sz="2800" b="1" noProof="0"/>
          </a:p>
        </p:txBody>
      </p:sp>
      <p:graphicFrame>
        <p:nvGraphicFramePr>
          <p:cNvPr id="3" name="Zástupný obsah 2">
            <a:extLst>
              <a:ext uri="{FF2B5EF4-FFF2-40B4-BE49-F238E27FC236}">
                <a16:creationId xmlns:a16="http://schemas.microsoft.com/office/drawing/2014/main" id="{7CF0EAFF-DDB2-0996-6862-230A75B505D5}"/>
              </a:ext>
            </a:extLst>
          </p:cNvPr>
          <p:cNvGraphicFramePr>
            <a:graphicFrameLocks/>
          </p:cNvGraphicFramePr>
          <p:nvPr>
            <p:extLst>
              <p:ext uri="{D42A27DB-BD31-4B8C-83A1-F6EECF244321}">
                <p14:modId xmlns:p14="http://schemas.microsoft.com/office/powerpoint/2010/main" val="2204717276"/>
              </p:ext>
            </p:extLst>
          </p:nvPr>
        </p:nvGraphicFramePr>
        <p:xfrm>
          <a:off x="1610277" y="920673"/>
          <a:ext cx="10960223" cy="53532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Obrázek 3" descr="Obsah obrázku text, Písmo, logo, Grafika&#10;&#10;Popis byl vytvořen automaticky">
            <a:extLst>
              <a:ext uri="{FF2B5EF4-FFF2-40B4-BE49-F238E27FC236}">
                <a16:creationId xmlns:a16="http://schemas.microsoft.com/office/drawing/2014/main" id="{7F421A39-E0AB-4932-617B-0624548906F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83338" y="6035130"/>
            <a:ext cx="1836762" cy="477558"/>
          </a:xfrm>
          <a:prstGeom prst="rect">
            <a:avLst/>
          </a:prstGeom>
        </p:spPr>
      </p:pic>
      <p:pic>
        <p:nvPicPr>
          <p:cNvPr id="10" name="Obrázek 9" descr="Obsah obrázku Písmo, Grafika, grafický design, Barevnost&#10;&#10;Popis byl vytvořen automaticky">
            <a:extLst>
              <a:ext uri="{FF2B5EF4-FFF2-40B4-BE49-F238E27FC236}">
                <a16:creationId xmlns:a16="http://schemas.microsoft.com/office/drawing/2014/main" id="{A87A2941-4D79-09DD-B040-AC49126D462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8939" y="6035130"/>
            <a:ext cx="1960976" cy="406901"/>
          </a:xfrm>
          <a:prstGeom prst="rect">
            <a:avLst/>
          </a:prstGeom>
        </p:spPr>
      </p:pic>
    </p:spTree>
    <p:extLst>
      <p:ext uri="{BB962C8B-B14F-4D97-AF65-F5344CB8AC3E}">
        <p14:creationId xmlns:p14="http://schemas.microsoft.com/office/powerpoint/2010/main" val="4251678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EFDBF597-DEE0-1496-A4FF-63283B5172E2}"/>
            </a:ext>
          </a:extLst>
        </p:cNvPr>
        <p:cNvGrpSpPr/>
        <p:nvPr/>
      </p:nvGrpSpPr>
      <p:grpSpPr>
        <a:xfrm>
          <a:off x="0" y="0"/>
          <a:ext cx="0" cy="0"/>
          <a:chOff x="0" y="0"/>
          <a:chExt cx="0" cy="0"/>
        </a:xfrm>
      </p:grpSpPr>
      <p:sp>
        <p:nvSpPr>
          <p:cNvPr id="2" name="Nadpis 1">
            <a:extLst>
              <a:ext uri="{FF2B5EF4-FFF2-40B4-BE49-F238E27FC236}">
                <a16:creationId xmlns:a16="http://schemas.microsoft.com/office/drawing/2014/main" id="{9298DE28-8D5B-22C6-4A5A-7344D0220748}"/>
              </a:ext>
            </a:extLst>
          </p:cNvPr>
          <p:cNvSpPr>
            <a:spLocks noGrp="1"/>
          </p:cNvSpPr>
          <p:nvPr>
            <p:ph type="title"/>
          </p:nvPr>
        </p:nvSpPr>
        <p:spPr>
          <a:xfrm>
            <a:off x="588826" y="990778"/>
            <a:ext cx="6442595" cy="578179"/>
          </a:xfrm>
        </p:spPr>
        <p:txBody>
          <a:bodyPr anchor="t">
            <a:normAutofit/>
          </a:bodyPr>
          <a:lstStyle/>
          <a:p>
            <a:r>
              <a:rPr lang="cs-CZ" sz="2500" b="1" noProof="0">
                <a:latin typeface="+mn-lt"/>
              </a:rPr>
              <a:t>FICHE 5 – ZÁKLADNÍ SLUŽBY A OBNOVA OBCÍ</a:t>
            </a:r>
          </a:p>
        </p:txBody>
      </p:sp>
      <p:cxnSp>
        <p:nvCxnSpPr>
          <p:cNvPr id="11" name="Straight Connector 10">
            <a:extLst>
              <a:ext uri="{FF2B5EF4-FFF2-40B4-BE49-F238E27FC236}">
                <a16:creationId xmlns:a16="http://schemas.microsoft.com/office/drawing/2014/main" id="{494F96A0-DBFA-A3E3-BC1F-57024D98A6EF}"/>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B3A886E6-F4FA-3701-F980-4997B8C93A60}"/>
              </a:ext>
            </a:extLst>
          </p:cNvPr>
          <p:cNvSpPr>
            <a:spLocks noGrp="1"/>
          </p:cNvSpPr>
          <p:nvPr>
            <p:ph idx="1"/>
          </p:nvPr>
        </p:nvSpPr>
        <p:spPr>
          <a:xfrm>
            <a:off x="533647" y="1568963"/>
            <a:ext cx="8074548" cy="3602935"/>
          </a:xfrm>
        </p:spPr>
        <p:txBody>
          <a:bodyPr>
            <a:noAutofit/>
          </a:bodyPr>
          <a:lstStyle/>
          <a:p>
            <a:pPr marL="0" indent="0">
              <a:lnSpc>
                <a:spcPct val="100000"/>
              </a:lnSpc>
              <a:buNone/>
            </a:pPr>
            <a:r>
              <a:rPr lang="cs-CZ" sz="2000" noProof="0"/>
              <a:t>Podporovány budou výdaje na vybudování, zlepšování nebo rozšiřování drobné infrastruktury na venkově. </a:t>
            </a:r>
          </a:p>
          <a:p>
            <a:pPr marL="0" indent="0">
              <a:lnSpc>
                <a:spcPct val="100000"/>
              </a:lnSpc>
              <a:buNone/>
            </a:pPr>
            <a:r>
              <a:rPr lang="cs-CZ" sz="2000" b="1" kern="100" noProof="0">
                <a:effectLst/>
                <a:ea typeface="Aptos" panose="020B0004020202020204" pitchFamily="34" charset="0"/>
                <a:cs typeface="Times New Roman" panose="02020603050405020304" pitchFamily="18" charset="0"/>
              </a:rPr>
              <a:t>Výše dotace 70 % z CZV </a:t>
            </a:r>
            <a:r>
              <a:rPr lang="cs-CZ" sz="2000" kern="100" noProof="0">
                <a:effectLst/>
                <a:ea typeface="Aptos" panose="020B0004020202020204" pitchFamily="34" charset="0"/>
                <a:cs typeface="Times New Roman" panose="02020603050405020304" pitchFamily="18" charset="0"/>
              </a:rPr>
              <a:t>(celkové způsobilé výdaje)</a:t>
            </a:r>
            <a:r>
              <a:rPr lang="cs-CZ" sz="2000" noProof="0"/>
              <a:t> </a:t>
            </a:r>
          </a:p>
          <a:p>
            <a:pPr marL="0" indent="0">
              <a:lnSpc>
                <a:spcPct val="100000"/>
              </a:lnSpc>
              <a:buNone/>
            </a:pPr>
            <a:r>
              <a:rPr lang="cs-CZ" sz="2000" noProof="0"/>
              <a:t>min. 150 000,- Kč – max. 700 000,- Kč</a:t>
            </a:r>
          </a:p>
          <a:p>
            <a:pPr marL="0" indent="0">
              <a:lnSpc>
                <a:spcPct val="100000"/>
              </a:lnSpc>
              <a:buNone/>
            </a:pPr>
            <a:r>
              <a:rPr lang="cs-CZ" sz="2000" b="1" noProof="0"/>
              <a:t>Aktivity: </a:t>
            </a:r>
          </a:p>
          <a:p>
            <a:pPr marL="342900" indent="-342900">
              <a:lnSpc>
                <a:spcPct val="100000"/>
              </a:lnSpc>
              <a:buFont typeface="+mj-lt"/>
              <a:buAutoNum type="alphaLcParenR"/>
            </a:pPr>
            <a:r>
              <a:rPr lang="cs-CZ" sz="2000" noProof="0"/>
              <a:t>Kulturní, spolková a společenská zařízení, včetně komunitních center, center vzdělávání a knihoven</a:t>
            </a:r>
          </a:p>
          <a:p>
            <a:pPr marL="342900" indent="-342900">
              <a:lnSpc>
                <a:spcPct val="100000"/>
              </a:lnSpc>
              <a:buFont typeface="+mj-lt"/>
              <a:buAutoNum type="alphaLcParenR"/>
            </a:pPr>
            <a:r>
              <a:rPr lang="cs-CZ" sz="2000" noProof="0"/>
              <a:t>Drobná infrastruktura a základní služby (zastávky veřejné dopravy, hřbitovy, dětská hřiště a sportoviště, prostory pro separaci odpadů, komunální technika včetně zázemí)</a:t>
            </a:r>
          </a:p>
          <a:p>
            <a:pPr marL="342900" indent="-342900">
              <a:lnSpc>
                <a:spcPct val="100000"/>
              </a:lnSpc>
              <a:buFont typeface="+mj-lt"/>
              <a:buAutoNum type="alphaLcParenR"/>
            </a:pPr>
            <a:r>
              <a:rPr lang="cs-CZ" sz="2000" noProof="0"/>
              <a:t>Drobné památky místního významu</a:t>
            </a:r>
          </a:p>
          <a:p>
            <a:pPr marL="342900" indent="-342900">
              <a:buFont typeface="+mj-lt"/>
              <a:buAutoNum type="alphaLcParenR"/>
            </a:pPr>
            <a:r>
              <a:rPr lang="cs-CZ" sz="2000" noProof="0"/>
              <a:t>Školská zařízení (zařízení školního stravování, školní sportoviště/tělocvičny a venkovní prostory)</a:t>
            </a:r>
          </a:p>
        </p:txBody>
      </p:sp>
      <p:pic>
        <p:nvPicPr>
          <p:cNvPr id="6" name="Obrázek 5" descr="Obsah obrázku venku, obloha, mrak, strom&#10;&#10;Obsah vygenerovaný umělou inteligencí může být nesprávný.">
            <a:extLst>
              <a:ext uri="{FF2B5EF4-FFF2-40B4-BE49-F238E27FC236}">
                <a16:creationId xmlns:a16="http://schemas.microsoft.com/office/drawing/2014/main" id="{F841D8FD-81BA-92B6-855B-59187E82EF8B}"/>
              </a:ext>
            </a:extLst>
          </p:cNvPr>
          <p:cNvPicPr>
            <a:picLocks noChangeAspect="1"/>
          </p:cNvPicPr>
          <p:nvPr/>
        </p:nvPicPr>
        <p:blipFill>
          <a:blip r:embed="rId2">
            <a:extLst>
              <a:ext uri="{28A0092B-C50C-407E-A947-70E740481C1C}">
                <a14:useLocalDpi xmlns:a14="http://schemas.microsoft.com/office/drawing/2010/main" val="0"/>
              </a:ext>
            </a:extLst>
          </a:blip>
          <a:srcRect l="13254" r="19997" b="2"/>
          <a:stretch/>
        </p:blipFill>
        <p:spPr>
          <a:xfrm>
            <a:off x="8150772" y="1352230"/>
            <a:ext cx="3649693" cy="3649693"/>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pic>
        <p:nvPicPr>
          <p:cNvPr id="4" name="Zástupný obsah 5" descr="Obsah obrázku Písmo, symbol, kruh, Grafika&#10;&#10;Popis byl vytvořen automaticky">
            <a:extLst>
              <a:ext uri="{FF2B5EF4-FFF2-40B4-BE49-F238E27FC236}">
                <a16:creationId xmlns:a16="http://schemas.microsoft.com/office/drawing/2014/main" id="{F3A2C1FA-A3CC-2A76-4475-17C08AECE6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576" y="5834221"/>
            <a:ext cx="633612" cy="633612"/>
          </a:xfrm>
          <a:prstGeom prst="rect">
            <a:avLst/>
          </a:prstGeom>
        </p:spPr>
      </p:pic>
    </p:spTree>
    <p:extLst>
      <p:ext uri="{BB962C8B-B14F-4D97-AF65-F5344CB8AC3E}">
        <p14:creationId xmlns:p14="http://schemas.microsoft.com/office/powerpoint/2010/main" val="2596975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05833F20-EBF0-EADA-6333-99B1E03D5C2F}"/>
            </a:ext>
          </a:extLst>
        </p:cNvPr>
        <p:cNvGrpSpPr/>
        <p:nvPr/>
      </p:nvGrpSpPr>
      <p:grpSpPr>
        <a:xfrm>
          <a:off x="0" y="0"/>
          <a:ext cx="0" cy="0"/>
          <a:chOff x="0" y="0"/>
          <a:chExt cx="0" cy="0"/>
        </a:xfrm>
      </p:grpSpPr>
      <p:cxnSp>
        <p:nvCxnSpPr>
          <p:cNvPr id="11" name="Straight Connector 10">
            <a:extLst>
              <a:ext uri="{FF2B5EF4-FFF2-40B4-BE49-F238E27FC236}">
                <a16:creationId xmlns:a16="http://schemas.microsoft.com/office/drawing/2014/main" id="{2063053A-08AB-9AEA-5530-411AA8A1961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61462" y="871146"/>
            <a:ext cx="736939"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 name="Zástupný obsah 2">
            <a:extLst>
              <a:ext uri="{FF2B5EF4-FFF2-40B4-BE49-F238E27FC236}">
                <a16:creationId xmlns:a16="http://schemas.microsoft.com/office/drawing/2014/main" id="{91AB5BB0-4EAB-8A36-86F9-F09BC9FCB1E8}"/>
              </a:ext>
            </a:extLst>
          </p:cNvPr>
          <p:cNvSpPr>
            <a:spLocks noGrp="1"/>
          </p:cNvSpPr>
          <p:nvPr>
            <p:ph idx="1"/>
          </p:nvPr>
        </p:nvSpPr>
        <p:spPr>
          <a:xfrm>
            <a:off x="557294" y="1231812"/>
            <a:ext cx="7380643" cy="3602935"/>
          </a:xfrm>
        </p:spPr>
        <p:txBody>
          <a:bodyPr>
            <a:noAutofit/>
          </a:bodyPr>
          <a:lstStyle/>
          <a:p>
            <a:pPr marL="0" indent="0">
              <a:lnSpc>
                <a:spcPct val="100000"/>
              </a:lnSpc>
              <a:buNone/>
            </a:pPr>
            <a:r>
              <a:rPr lang="cs-CZ" sz="2500" b="1" noProof="0"/>
              <a:t>Oprávnění žadatelé:</a:t>
            </a:r>
          </a:p>
          <a:p>
            <a:pPr marL="0" indent="0">
              <a:lnSpc>
                <a:spcPct val="100000"/>
              </a:lnSpc>
              <a:buNone/>
            </a:pPr>
            <a:r>
              <a:rPr lang="cs-CZ" sz="2400" b="1" noProof="0"/>
              <a:t>Obce, svazky obcí, jejich příspěvkové organizace a nestátní neziskové organizace </a:t>
            </a:r>
            <a:r>
              <a:rPr lang="cs-CZ" sz="2400" noProof="0"/>
              <a:t>(spolky včetně pobočných spolků, nadace, nadační fondy, o.p.s., školské právnické osoby) – </a:t>
            </a:r>
            <a:r>
              <a:rPr lang="cs-CZ" sz="2400" b="1" noProof="0"/>
              <a:t>Hlavním účelem jejich činnosti není vytváření zisku. </a:t>
            </a:r>
          </a:p>
          <a:p>
            <a:pPr marL="0" indent="0">
              <a:lnSpc>
                <a:spcPct val="100000"/>
              </a:lnSpc>
              <a:buNone/>
            </a:pPr>
            <a:endParaRPr lang="cs-CZ" sz="2400" b="1" noProof="0"/>
          </a:p>
          <a:p>
            <a:pPr marL="0" indent="0">
              <a:lnSpc>
                <a:spcPct val="100000"/>
              </a:lnSpc>
              <a:buNone/>
            </a:pPr>
            <a:r>
              <a:rPr lang="cs-CZ" sz="2400" i="1" noProof="0"/>
              <a:t>Bližší definice jsou stanoveny v části B. Specifické podmínky společné pro všechny </a:t>
            </a:r>
            <a:r>
              <a:rPr lang="cs-CZ" sz="2400" i="1" noProof="0" err="1"/>
              <a:t>Fiche</a:t>
            </a:r>
            <a:r>
              <a:rPr lang="cs-CZ" sz="2400" i="1" noProof="0"/>
              <a:t>, kapitola 2. Definice žadatele/příjemce dotace.</a:t>
            </a:r>
          </a:p>
        </p:txBody>
      </p:sp>
      <p:pic>
        <p:nvPicPr>
          <p:cNvPr id="6" name="Obrázek 5" descr="Obsah obrázku venku, obloha, mrak, strom&#10;&#10;Obsah vygenerovaný umělou inteligencí může být nesprávný.">
            <a:extLst>
              <a:ext uri="{FF2B5EF4-FFF2-40B4-BE49-F238E27FC236}">
                <a16:creationId xmlns:a16="http://schemas.microsoft.com/office/drawing/2014/main" id="{15F01F65-A7FA-1273-9DFD-A1B57B1086CE}"/>
              </a:ext>
            </a:extLst>
          </p:cNvPr>
          <p:cNvPicPr>
            <a:picLocks noChangeAspect="1"/>
          </p:cNvPicPr>
          <p:nvPr/>
        </p:nvPicPr>
        <p:blipFill>
          <a:blip r:embed="rId2">
            <a:extLst>
              <a:ext uri="{28A0092B-C50C-407E-A947-70E740481C1C}">
                <a14:useLocalDpi xmlns:a14="http://schemas.microsoft.com/office/drawing/2010/main" val="0"/>
              </a:ext>
            </a:extLst>
          </a:blip>
          <a:srcRect l="13254" r="19997" b="2"/>
          <a:stretch/>
        </p:blipFill>
        <p:spPr>
          <a:xfrm>
            <a:off x="8150772" y="1352230"/>
            <a:ext cx="3649693" cy="3649693"/>
          </a:xfrm>
          <a:custGeom>
            <a:avLst/>
            <a:gdLst/>
            <a:ahLst/>
            <a:cxnLst/>
            <a:rect l="l" t="t" r="r" b="b"/>
            <a:pathLst>
              <a:path w="4810442" h="4810442">
                <a:moveTo>
                  <a:pt x="2405221" y="0"/>
                </a:moveTo>
                <a:cubicBezTo>
                  <a:pt x="3733588" y="0"/>
                  <a:pt x="4810442" y="1076854"/>
                  <a:pt x="4810442" y="2405221"/>
                </a:cubicBezTo>
                <a:cubicBezTo>
                  <a:pt x="4810442" y="3733588"/>
                  <a:pt x="3733588" y="4810442"/>
                  <a:pt x="2405221" y="4810442"/>
                </a:cubicBezTo>
                <a:cubicBezTo>
                  <a:pt x="1076854" y="4810442"/>
                  <a:pt x="0" y="3733588"/>
                  <a:pt x="0" y="2405221"/>
                </a:cubicBezTo>
                <a:cubicBezTo>
                  <a:pt x="0" y="1076854"/>
                  <a:pt x="1076854" y="0"/>
                  <a:pt x="2405221" y="0"/>
                </a:cubicBezTo>
                <a:close/>
              </a:path>
            </a:pathLst>
          </a:custGeom>
        </p:spPr>
      </p:pic>
      <p:pic>
        <p:nvPicPr>
          <p:cNvPr id="4" name="Zástupný obsah 5" descr="Obsah obrázku Písmo, symbol, kruh, Grafika&#10;&#10;Popis byl vytvořen automaticky">
            <a:extLst>
              <a:ext uri="{FF2B5EF4-FFF2-40B4-BE49-F238E27FC236}">
                <a16:creationId xmlns:a16="http://schemas.microsoft.com/office/drawing/2014/main" id="{1F9776E7-4AA1-B9E8-01F5-169005C326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8576" y="5834221"/>
            <a:ext cx="633612" cy="633612"/>
          </a:xfrm>
          <a:prstGeom prst="rect">
            <a:avLst/>
          </a:prstGeom>
        </p:spPr>
      </p:pic>
    </p:spTree>
    <p:extLst>
      <p:ext uri="{BB962C8B-B14F-4D97-AF65-F5344CB8AC3E}">
        <p14:creationId xmlns:p14="http://schemas.microsoft.com/office/powerpoint/2010/main" val="4134085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8" name="TextovéPole 7">
            <a:extLst>
              <a:ext uri="{FF2B5EF4-FFF2-40B4-BE49-F238E27FC236}">
                <a16:creationId xmlns:a16="http://schemas.microsoft.com/office/drawing/2014/main" id="{527A63B3-6435-6B02-C2CC-967FD29E8E4A}"/>
              </a:ext>
            </a:extLst>
          </p:cNvPr>
          <p:cNvSpPr txBox="1"/>
          <p:nvPr/>
        </p:nvSpPr>
        <p:spPr>
          <a:xfrm>
            <a:off x="268788" y="315310"/>
            <a:ext cx="6770515" cy="6353504"/>
          </a:xfrm>
          <a:prstGeom prst="rect">
            <a:avLst/>
          </a:prstGeom>
        </p:spPr>
        <p:txBody>
          <a:bodyPr vert="horz" lIns="91440" tIns="45720" rIns="91440" bIns="45720" rtlCol="0">
            <a:normAutofit lnSpcReduction="10000"/>
          </a:bodyPr>
          <a:lstStyle/>
          <a:p>
            <a:pPr marL="285750" lvl="0" indent="-228600">
              <a:spcAft>
                <a:spcPts val="800"/>
              </a:spcAft>
              <a:buFont typeface="Arial" panose="020B0604020202020204" pitchFamily="34" charset="0"/>
              <a:buChar char="•"/>
            </a:pPr>
            <a:r>
              <a:rPr lang="cs-CZ" sz="2000" b="1" noProof="0">
                <a:effectLst/>
              </a:rPr>
              <a:t>projekt musí tvořit funkční celek</a:t>
            </a:r>
          </a:p>
          <a:p>
            <a:pPr marL="57150" lvl="0">
              <a:spcAft>
                <a:spcPts val="800"/>
              </a:spcAft>
            </a:pPr>
            <a:endParaRPr lang="cs-CZ" sz="2000" b="1" noProof="0">
              <a:effectLst/>
            </a:endParaRPr>
          </a:p>
          <a:p>
            <a:pPr marL="285750" indent="-228600">
              <a:buFont typeface="Arial" panose="020B0604020202020204" pitchFamily="34" charset="0"/>
              <a:buChar char="•"/>
            </a:pPr>
            <a:r>
              <a:rPr lang="cs-CZ" sz="2000" noProof="0">
                <a:effectLst/>
              </a:rPr>
              <a:t>žadatel dotace je povinen zrealizovat projekt a podat Žádost o platbu nejpozději do 24 měsíců od podpisu Dohody</a:t>
            </a:r>
          </a:p>
          <a:p>
            <a:pPr marL="285750" indent="-228600">
              <a:buFont typeface="Arial" panose="020B0604020202020204" pitchFamily="34" charset="0"/>
              <a:buChar char="•"/>
            </a:pPr>
            <a:endParaRPr lang="cs-CZ" sz="2000" noProof="0">
              <a:effectLst/>
            </a:endParaRPr>
          </a:p>
          <a:p>
            <a:pPr marL="285750" indent="-228600">
              <a:buFont typeface="Arial" panose="020B0604020202020204" pitchFamily="34" charset="0"/>
              <a:buChar char="•"/>
            </a:pPr>
            <a:r>
              <a:rPr lang="cs-CZ" sz="2000"/>
              <a:t>předmět projektu musí být provozován výhradně žadatelem dotace </a:t>
            </a:r>
          </a:p>
          <a:p>
            <a:pPr marL="285750" indent="-228600">
              <a:buFont typeface="Arial" panose="020B0604020202020204" pitchFamily="34" charset="0"/>
              <a:buChar char="•"/>
            </a:pPr>
            <a:endParaRPr lang="cs-CZ" sz="2000"/>
          </a:p>
          <a:p>
            <a:pPr marL="285750" indent="-228600">
              <a:buFont typeface="Arial" panose="020B0604020202020204" pitchFamily="34" charset="0"/>
              <a:buChar char="•"/>
            </a:pPr>
            <a:r>
              <a:rPr lang="cs-CZ" sz="2000"/>
              <a:t>předmět dotace musí být ve vlastnictví žadatele dotace od okamžiku pořízení až do termínu skončení lhůty vázanosti projektu na účel </a:t>
            </a:r>
          </a:p>
          <a:p>
            <a:pPr marL="285750" indent="-228600">
              <a:buFont typeface="Arial" panose="020B0604020202020204" pitchFamily="34" charset="0"/>
              <a:buChar char="•"/>
            </a:pPr>
            <a:endParaRPr lang="cs-CZ" sz="2000"/>
          </a:p>
          <a:p>
            <a:pPr marL="285750" indent="-228600">
              <a:buFont typeface="Arial" panose="020B0604020202020204" pitchFamily="34" charset="0"/>
              <a:buChar char="•"/>
            </a:pPr>
            <a:r>
              <a:rPr lang="cs-CZ" sz="2000"/>
              <a:t>žadatel dotace musí mít uspořádány právní vztahy k nemovitostem, se kterými projekt souvisí a na kterých jsou realizovány stavební výdaje</a:t>
            </a:r>
          </a:p>
          <a:p>
            <a:pPr marL="285750" indent="-228600">
              <a:buFont typeface="Arial" panose="020B0604020202020204" pitchFamily="34" charset="0"/>
              <a:buChar char="•"/>
            </a:pPr>
            <a:endParaRPr lang="cs-CZ" sz="2000"/>
          </a:p>
          <a:p>
            <a:pPr marL="285750" lvl="0" indent="-228600">
              <a:buFont typeface="Arial" panose="020B0604020202020204" pitchFamily="34" charset="0"/>
              <a:buChar char="•"/>
            </a:pPr>
            <a:r>
              <a:rPr lang="cs-CZ" sz="2000" noProof="0">
                <a:effectLst/>
              </a:rPr>
              <a:t>stavbu, která je součástí projektu, lze užívat jen k účelu vymezenému zejména v kolaudačním rozhodnutí</a:t>
            </a:r>
          </a:p>
          <a:p>
            <a:pPr marL="57150" lvl="0"/>
            <a:r>
              <a:rPr lang="cs-CZ" sz="2000" noProof="0">
                <a:effectLst/>
              </a:rPr>
              <a:t> </a:t>
            </a:r>
          </a:p>
          <a:p>
            <a:pPr marL="285750" lvl="0" indent="-228600">
              <a:spcAft>
                <a:spcPts val="800"/>
              </a:spcAft>
              <a:buFont typeface="Arial" panose="020B0604020202020204" pitchFamily="34" charset="0"/>
              <a:buChar char="•"/>
            </a:pPr>
            <a:r>
              <a:rPr lang="cs-CZ" sz="2000" noProof="0">
                <a:effectLst/>
              </a:rPr>
              <a:t>v případě, že projekt podléhá řízení stavebního úřadu, musí být odpovídající správní akt stavebního úřadu </a:t>
            </a:r>
          </a:p>
          <a:p>
            <a:pPr indent="-228600">
              <a:lnSpc>
                <a:spcPct val="90000"/>
              </a:lnSpc>
              <a:buFont typeface="Arial" panose="020B0604020202020204" pitchFamily="34" charset="0"/>
              <a:buChar char="•"/>
            </a:pPr>
            <a:endParaRPr lang="cs-CZ" sz="1300" noProof="0"/>
          </a:p>
        </p:txBody>
      </p:sp>
      <p:pic>
        <p:nvPicPr>
          <p:cNvPr id="16" name="Obrázek 15" descr="Obsah obrázku venku, krajina, mrak, tráva&#10;&#10;Obsah vygenerovaný umělou inteligencí může být nesprávný.">
            <a:extLst>
              <a:ext uri="{FF2B5EF4-FFF2-40B4-BE49-F238E27FC236}">
                <a16:creationId xmlns:a16="http://schemas.microsoft.com/office/drawing/2014/main" id="{CB294BEB-EFBF-FCBE-B91C-82CEA0C4146B}"/>
              </a:ext>
            </a:extLst>
          </p:cNvPr>
          <p:cNvPicPr>
            <a:picLocks noChangeAspect="1"/>
          </p:cNvPicPr>
          <p:nvPr/>
        </p:nvPicPr>
        <p:blipFill>
          <a:blip r:embed="rId2">
            <a:extLst>
              <a:ext uri="{28A0092B-C50C-407E-A947-70E740481C1C}">
                <a14:useLocalDpi xmlns:a14="http://schemas.microsoft.com/office/drawing/2010/main" val="0"/>
              </a:ext>
            </a:extLst>
          </a:blip>
          <a:srcRect l="8869" r="42537" b="-1"/>
          <a:stretch/>
        </p:blipFill>
        <p:spPr>
          <a:xfrm>
            <a:off x="7199440" y="10"/>
            <a:ext cx="4992560" cy="6857990"/>
          </a:xfrm>
          <a:prstGeom prst="rect">
            <a:avLst/>
          </a:prstGeom>
          <a:effectLst/>
        </p:spPr>
      </p:pic>
      <p:pic>
        <p:nvPicPr>
          <p:cNvPr id="6" name="Zástupný obsah 5" descr="Obsah obrázku Písmo, symbol, kruh, Grafika&#10;&#10;Popis byl vytvořen automaticky">
            <a:extLst>
              <a:ext uri="{FF2B5EF4-FFF2-40B4-BE49-F238E27FC236}">
                <a16:creationId xmlns:a16="http://schemas.microsoft.com/office/drawing/2014/main" id="{57250886-15A6-CFE3-A14D-215CB3BE49D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2634" y="6035202"/>
            <a:ext cx="633612" cy="633612"/>
          </a:xfrm>
        </p:spPr>
      </p:pic>
    </p:spTree>
    <p:extLst>
      <p:ext uri="{BB962C8B-B14F-4D97-AF65-F5344CB8AC3E}">
        <p14:creationId xmlns:p14="http://schemas.microsoft.com/office/powerpoint/2010/main" val="210394052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8DBC0BD-E59A-D8B9-3B84-11877A76A92B}"/>
            </a:ext>
          </a:extLst>
        </p:cNvPr>
        <p:cNvGrpSpPr/>
        <p:nvPr/>
      </p:nvGrpSpPr>
      <p:grpSpPr>
        <a:xfrm>
          <a:off x="0" y="0"/>
          <a:ext cx="0" cy="0"/>
          <a:chOff x="0" y="0"/>
          <a:chExt cx="0" cy="0"/>
        </a:xfrm>
      </p:grpSpPr>
      <p:sp useBgFill="1">
        <p:nvSpPr>
          <p:cNvPr id="26" name="Rectangle 25">
            <a:extLst>
              <a:ext uri="{FF2B5EF4-FFF2-40B4-BE49-F238E27FC236}">
                <a16:creationId xmlns:a16="http://schemas.microsoft.com/office/drawing/2014/main" id="{B78F1F50-1EF7-1C3B-B67E-886E87EB86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noProof="0"/>
          </a:p>
        </p:txBody>
      </p:sp>
      <p:sp>
        <p:nvSpPr>
          <p:cNvPr id="8" name="TextovéPole 7">
            <a:extLst>
              <a:ext uri="{FF2B5EF4-FFF2-40B4-BE49-F238E27FC236}">
                <a16:creationId xmlns:a16="http://schemas.microsoft.com/office/drawing/2014/main" id="{38A37C53-9EF0-BC7F-EFC6-CC95D0F74F03}"/>
              </a:ext>
            </a:extLst>
          </p:cNvPr>
          <p:cNvSpPr txBox="1"/>
          <p:nvPr/>
        </p:nvSpPr>
        <p:spPr>
          <a:xfrm>
            <a:off x="268788" y="315310"/>
            <a:ext cx="6770515" cy="6353504"/>
          </a:xfrm>
          <a:prstGeom prst="rect">
            <a:avLst/>
          </a:prstGeom>
        </p:spPr>
        <p:txBody>
          <a:bodyPr vert="horz" lIns="91440" tIns="45720" rIns="91440" bIns="45720" rtlCol="0">
            <a:normAutofit/>
          </a:bodyPr>
          <a:lstStyle/>
          <a:p>
            <a:pPr marL="342900" indent="-342900">
              <a:buFont typeface="Arial" panose="020B0604020202020204" pitchFamily="34" charset="0"/>
              <a:buChar char="•"/>
            </a:pPr>
            <a:endParaRPr lang="cs-CZ" sz="1400" kern="100" noProof="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cs-CZ" sz="2000" b="1" kern="0" noProof="0">
                <a:solidFill>
                  <a:srgbClr val="000000"/>
                </a:solidFill>
                <a:latin typeface="Calibri" panose="020F0502020204030204" pitchFamily="34" charset="0"/>
                <a:ea typeface="Aptos" panose="020B0004020202020204" pitchFamily="34" charset="0"/>
                <a:cs typeface="Times New Roman" panose="02020603050405020304" pitchFamily="18" charset="0"/>
              </a:rPr>
              <a:t>ž</a:t>
            </a:r>
            <a:r>
              <a:rPr lang="cs-CZ" sz="2000" b="1" kern="0" noProof="0">
                <a:solidFill>
                  <a:srgbClr val="000000"/>
                </a:solidFill>
                <a:effectLst/>
                <a:latin typeface="Calibri" panose="020F0502020204030204" pitchFamily="34" charset="0"/>
                <a:ea typeface="Aptos" panose="020B0004020202020204" pitchFamily="34" charset="0"/>
                <a:cs typeface="Times New Roman" panose="02020603050405020304" pitchFamily="18" charset="0"/>
              </a:rPr>
              <a:t>adatelé, kteří nemají skutečného majitele (např. spolky) – musí mít zapsaného skutečného majitele v příslušné evidenci nejpozději k datu podpisu dohody</a:t>
            </a:r>
            <a:endParaRPr lang="cs-CZ" sz="2000" b="1" kern="100">
              <a:solidFill>
                <a:srgbClr val="000000"/>
              </a:solidFill>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cs-CZ" sz="2000" kern="100" noProof="0">
                <a:effectLst/>
                <a:latin typeface="Calibri" panose="020F0502020204030204" pitchFamily="34" charset="0"/>
                <a:ea typeface="Aptos" panose="020B0004020202020204" pitchFamily="34" charset="0"/>
                <a:cs typeface="Times New Roman" panose="02020603050405020304" pitchFamily="18" charset="0"/>
              </a:rPr>
              <a:t>příjemce dotace je povinen uchovávat veškeré doklady týkající se poskytnuté dotace, a to po dobu nejméně 10 let od proplacení dotace </a:t>
            </a:r>
            <a:endParaRPr lang="cs-CZ" sz="2000" kern="100">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cs-CZ" sz="2000" b="1" kern="100" noProof="0">
                <a:effectLst/>
                <a:latin typeface="Calibri" panose="020F0502020204030204" pitchFamily="34" charset="0"/>
                <a:ea typeface="Aptos" panose="020B0004020202020204" pitchFamily="34" charset="0"/>
                <a:cs typeface="Times New Roman" panose="02020603050405020304" pitchFamily="18" charset="0"/>
              </a:rPr>
              <a:t>vázanost projektu je 5 let od proplacení dotace</a:t>
            </a:r>
            <a:endParaRPr lang="cs-CZ" sz="2000" b="1" kern="100" noProof="0">
              <a:latin typeface="Aptos" panose="020B0004020202020204" pitchFamily="34" charset="0"/>
              <a:ea typeface="Aptos" panose="020B0004020202020204" pitchFamily="34" charset="0"/>
              <a:cs typeface="Times New Roman" panose="02020603050405020304" pitchFamily="18" charset="0"/>
            </a:endParaRPr>
          </a:p>
          <a:p>
            <a:pPr marL="342900" lvl="0" indent="-342900">
              <a:spcAft>
                <a:spcPts val="800"/>
              </a:spcAft>
              <a:buFont typeface="Arial" panose="020B0604020202020204" pitchFamily="34" charset="0"/>
              <a:buChar char="•"/>
            </a:pPr>
            <a:r>
              <a:rPr lang="cs-CZ" sz="2000" kern="100" noProof="0">
                <a:effectLst/>
                <a:ea typeface="Aptos" panose="020B0004020202020204" pitchFamily="34" charset="0"/>
                <a:cs typeface="Times New Roman" panose="02020603050405020304" pitchFamily="18" charset="0"/>
              </a:rPr>
              <a:t>Dotaci lze poskytnout na investice, tj. na výdaje na výstavbu nebo zhodnocení nemovitého majetku, nákup nových strojů a vybavení. Nejedná se jen o investiční výdaje, které splňují klasifikaci hmotného a nehmotného majetku dle zákona o účetnictví, ale i drobný dlouhodobý hmotný majetek. </a:t>
            </a:r>
          </a:p>
          <a:p>
            <a:pPr marL="342900" indent="-342900">
              <a:spcAft>
                <a:spcPts val="800"/>
              </a:spcAft>
              <a:buFont typeface="Arial" panose="020B0604020202020204" pitchFamily="34" charset="0"/>
              <a:buChar char="•"/>
            </a:pPr>
            <a:r>
              <a:rPr lang="cs-CZ" sz="2000" b="1" kern="100" noProof="0">
                <a:effectLst/>
                <a:latin typeface="Calibri" panose="020F0502020204030204" pitchFamily="34" charset="0"/>
                <a:ea typeface="Aptos" panose="020B0004020202020204" pitchFamily="34" charset="0"/>
                <a:cs typeface="Times New Roman" panose="02020603050405020304" pitchFamily="18" charset="0"/>
              </a:rPr>
              <a:t>1 žadatel = 1 projekt </a:t>
            </a:r>
            <a:r>
              <a:rPr lang="cs-CZ" sz="2000" kern="100" noProof="0">
                <a:effectLst/>
                <a:latin typeface="Calibri" panose="020F0502020204030204" pitchFamily="34" charset="0"/>
                <a:ea typeface="Aptos" panose="020B0004020202020204" pitchFamily="34" charset="0"/>
                <a:cs typeface="Times New Roman" panose="02020603050405020304" pitchFamily="18" charset="0"/>
              </a:rPr>
              <a:t>(v aktuáln</a:t>
            </a:r>
            <a:r>
              <a:rPr lang="cs-CZ" sz="2000" kern="100" noProof="0">
                <a:latin typeface="Calibri" panose="020F0502020204030204" pitchFamily="34" charset="0"/>
                <a:ea typeface="Aptos" panose="020B0004020202020204" pitchFamily="34" charset="0"/>
                <a:cs typeface="Times New Roman" panose="02020603050405020304" pitchFamily="18" charset="0"/>
              </a:rPr>
              <a:t>ě vyhlášené výzvě) </a:t>
            </a:r>
          </a:p>
          <a:p>
            <a:pPr marL="342900" indent="-342900">
              <a:spcAft>
                <a:spcPts val="800"/>
              </a:spcAft>
              <a:buFont typeface="Arial" panose="020B0604020202020204" pitchFamily="34" charset="0"/>
              <a:buChar char="•"/>
            </a:pPr>
            <a:r>
              <a:rPr lang="cs-CZ" sz="2000" b="1" noProof="0">
                <a:solidFill>
                  <a:srgbClr val="000000"/>
                </a:solidFill>
                <a:effectLst/>
                <a:latin typeface="Calibri" panose="020F0502020204030204" pitchFamily="34" charset="0"/>
                <a:ea typeface="Aptos" panose="020B0004020202020204" pitchFamily="34" charset="0"/>
              </a:rPr>
              <a:t>Projekty musí být v souladu se stanovami spolku a se zřizovací listinou, popř. s nájemní smlouvou apod. </a:t>
            </a:r>
            <a:endParaRPr lang="cs-CZ" sz="2000" b="1" noProof="0">
              <a:solidFill>
                <a:srgbClr val="000000"/>
              </a:solidFill>
              <a:effectLst/>
              <a:latin typeface="Arial" panose="020B0604020202020204" pitchFamily="34" charset="0"/>
              <a:ea typeface="Aptos" panose="020B0004020202020204" pitchFamily="34" charset="0"/>
            </a:endParaRPr>
          </a:p>
          <a:p>
            <a:pPr indent="-228600">
              <a:lnSpc>
                <a:spcPct val="90000"/>
              </a:lnSpc>
              <a:buFont typeface="Arial" panose="020B0604020202020204" pitchFamily="34" charset="0"/>
              <a:buChar char="•"/>
            </a:pPr>
            <a:endParaRPr lang="cs-CZ" sz="1300" noProof="0"/>
          </a:p>
        </p:txBody>
      </p:sp>
      <p:pic>
        <p:nvPicPr>
          <p:cNvPr id="16" name="Obrázek 15" descr="Obsah obrázku venku, krajina, mrak, tráva&#10;&#10;Obsah vygenerovaný umělou inteligencí může být nesprávný.">
            <a:extLst>
              <a:ext uri="{FF2B5EF4-FFF2-40B4-BE49-F238E27FC236}">
                <a16:creationId xmlns:a16="http://schemas.microsoft.com/office/drawing/2014/main" id="{A43FBC64-13D2-FD2E-6D79-282237206D72}"/>
              </a:ext>
            </a:extLst>
          </p:cNvPr>
          <p:cNvPicPr>
            <a:picLocks noChangeAspect="1"/>
          </p:cNvPicPr>
          <p:nvPr/>
        </p:nvPicPr>
        <p:blipFill>
          <a:blip r:embed="rId2">
            <a:extLst>
              <a:ext uri="{28A0092B-C50C-407E-A947-70E740481C1C}">
                <a14:useLocalDpi xmlns:a14="http://schemas.microsoft.com/office/drawing/2010/main" val="0"/>
              </a:ext>
            </a:extLst>
          </a:blip>
          <a:srcRect l="8869" r="42537" b="-1"/>
          <a:stretch/>
        </p:blipFill>
        <p:spPr>
          <a:xfrm>
            <a:off x="7199440" y="10"/>
            <a:ext cx="4992560" cy="6857990"/>
          </a:xfrm>
          <a:prstGeom prst="rect">
            <a:avLst/>
          </a:prstGeom>
          <a:effectLst/>
        </p:spPr>
      </p:pic>
      <p:pic>
        <p:nvPicPr>
          <p:cNvPr id="6" name="Zástupný obsah 5" descr="Obsah obrázku Písmo, symbol, kruh, Grafika&#10;&#10;Popis byl vytvořen automaticky">
            <a:extLst>
              <a:ext uri="{FF2B5EF4-FFF2-40B4-BE49-F238E27FC236}">
                <a16:creationId xmlns:a16="http://schemas.microsoft.com/office/drawing/2014/main" id="{4E26D8C2-B875-1CBF-B6BA-737CD7B90394}"/>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882634" y="6035202"/>
            <a:ext cx="633612" cy="633612"/>
          </a:xfrm>
        </p:spPr>
      </p:pic>
    </p:spTree>
    <p:extLst>
      <p:ext uri="{BB962C8B-B14F-4D97-AF65-F5344CB8AC3E}">
        <p14:creationId xmlns:p14="http://schemas.microsoft.com/office/powerpoint/2010/main" val="19957475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21" name="Rectangle 20">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Rectangle 24">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00613B60-631F-B231-520E-9B935751BB4A}"/>
              </a:ext>
            </a:extLst>
          </p:cNvPr>
          <p:cNvSpPr>
            <a:spLocks noGrp="1"/>
          </p:cNvSpPr>
          <p:nvPr>
            <p:ph type="title"/>
          </p:nvPr>
        </p:nvSpPr>
        <p:spPr>
          <a:xfrm>
            <a:off x="1043631" y="809898"/>
            <a:ext cx="9942716" cy="1080159"/>
          </a:xfrm>
        </p:spPr>
        <p:txBody>
          <a:bodyPr anchor="ctr">
            <a:normAutofit/>
          </a:bodyPr>
          <a:lstStyle/>
          <a:p>
            <a:r>
              <a:rPr lang="cs-CZ" sz="4800" b="1" noProof="0"/>
              <a:t>Způsobilé výdaje</a:t>
            </a:r>
          </a:p>
        </p:txBody>
      </p:sp>
      <p:sp>
        <p:nvSpPr>
          <p:cNvPr id="3" name="Zástupný obsah 2">
            <a:extLst>
              <a:ext uri="{FF2B5EF4-FFF2-40B4-BE49-F238E27FC236}">
                <a16:creationId xmlns:a16="http://schemas.microsoft.com/office/drawing/2014/main" id="{F7E09938-EEC9-3177-EC0A-614F0275EDEA}"/>
              </a:ext>
            </a:extLst>
          </p:cNvPr>
          <p:cNvSpPr>
            <a:spLocks noGrp="1"/>
          </p:cNvSpPr>
          <p:nvPr>
            <p:ph idx="1"/>
          </p:nvPr>
        </p:nvSpPr>
        <p:spPr>
          <a:xfrm>
            <a:off x="731525" y="2922039"/>
            <a:ext cx="10622275" cy="3322007"/>
          </a:xfrm>
        </p:spPr>
        <p:txBody>
          <a:bodyPr anchor="ctr">
            <a:normAutofit fontScale="92500" lnSpcReduction="10000"/>
          </a:bodyPr>
          <a:lstStyle/>
          <a:p>
            <a:r>
              <a:rPr lang="cs-CZ" sz="2000" kern="100" noProof="0">
                <a:latin typeface="Calibri" panose="020F0502020204030204" pitchFamily="34" charset="0"/>
                <a:cs typeface="Times New Roman" panose="02020603050405020304" pitchFamily="18" charset="0"/>
              </a:rPr>
              <a:t>veškeré</a:t>
            </a:r>
            <a:r>
              <a:rPr lang="cs-CZ" sz="2000" noProof="0">
                <a:effectLst/>
                <a:latin typeface="Calibri" panose="020F0502020204030204" pitchFamily="34" charset="0"/>
                <a:ea typeface="Aptos" panose="020B0004020202020204" pitchFamily="34" charset="0"/>
              </a:rPr>
              <a:t> způsobilé výdaje, ze kterých je stanovena dotace, musí být přiměřené (odpovídají cenám v místě a čase obvyklým) a musí být vynaloženy v souladu s principy hospodárnosti, účelnosti a efektivnosti</a:t>
            </a:r>
            <a:endParaRPr lang="cs-CZ" sz="2000" b="1" noProof="0">
              <a:latin typeface="Calibri" panose="020F0502020204030204" pitchFamily="34" charset="0"/>
              <a:ea typeface="Aptos" panose="020B0004020202020204" pitchFamily="34" charset="0"/>
            </a:endParaRPr>
          </a:p>
          <a:p>
            <a:pPr marL="0" indent="0">
              <a:buNone/>
            </a:pPr>
            <a:r>
              <a:rPr lang="cs-CZ" sz="2000" b="1" noProof="0">
                <a:effectLst/>
                <a:latin typeface="Calibri" panose="020F0502020204030204" pitchFamily="34" charset="0"/>
                <a:ea typeface="Aptos" panose="020B0004020202020204" pitchFamily="34" charset="0"/>
              </a:rPr>
              <a:t>Způsobilé výdaje, ze kterých je stanovena dotace, jsou realizovány: </a:t>
            </a:r>
            <a:endParaRPr lang="cs-CZ" sz="2000" b="1" noProof="0">
              <a:effectLst/>
              <a:latin typeface="Arial" panose="020B0604020202020204" pitchFamily="34" charset="0"/>
              <a:ea typeface="Aptos" panose="020B0004020202020204" pitchFamily="34" charset="0"/>
            </a:endParaRPr>
          </a:p>
          <a:p>
            <a:pPr marL="342900" indent="-342900">
              <a:buFont typeface="+mj-lt"/>
              <a:buAutoNum type="alphaLcParenR"/>
            </a:pPr>
            <a:r>
              <a:rPr lang="cs-CZ" sz="2000" noProof="0">
                <a:effectLst/>
                <a:latin typeface="Calibri" panose="020F0502020204030204" pitchFamily="34" charset="0"/>
                <a:ea typeface="Aptos" panose="020B0004020202020204" pitchFamily="34" charset="0"/>
              </a:rPr>
              <a:t>bezhotovostní platbou – žadatel dotace je povinen realizovat finanční operace související s financováním výdajů, ze kterých je stanovena dotace, pouze prostřednictvím vlastního bankovního účtu; </a:t>
            </a:r>
          </a:p>
          <a:p>
            <a:pPr marL="342900" indent="-342900">
              <a:buFont typeface="+mj-lt"/>
              <a:buAutoNum type="alphaLcParenR"/>
            </a:pPr>
            <a:r>
              <a:rPr lang="cs-CZ" sz="2000" noProof="0">
                <a:effectLst/>
                <a:latin typeface="Calibri" panose="020F0502020204030204" pitchFamily="34" charset="0"/>
                <a:ea typeface="Aptos" panose="020B0004020202020204" pitchFamily="34" charset="0"/>
              </a:rPr>
              <a:t>hotovostní platbou – maximální výše výdajů, ze kterých je stanovena dotace, realizovaných v hotovosti v rámci jednoho projektu může činit 100 000 Kč;</a:t>
            </a:r>
            <a:endParaRPr lang="cs-CZ" sz="2000" b="1" noProof="0">
              <a:latin typeface="Calibri" panose="020F0502020204030204" pitchFamily="34" charset="0"/>
              <a:ea typeface="Aptos" panose="020B0004020202020204" pitchFamily="34" charset="0"/>
            </a:endParaRPr>
          </a:p>
          <a:p>
            <a:r>
              <a:rPr lang="cs-CZ" sz="2000" b="1" noProof="0">
                <a:latin typeface="Calibri" panose="020F0502020204030204" pitchFamily="34" charset="0"/>
                <a:ea typeface="Aptos" panose="020B0004020202020204" pitchFamily="34" charset="0"/>
              </a:rPr>
              <a:t>v</a:t>
            </a:r>
            <a:r>
              <a:rPr lang="cs-CZ" sz="2000" b="1" noProof="0">
                <a:effectLst/>
                <a:latin typeface="Calibri" panose="020F0502020204030204" pitchFamily="34" charset="0"/>
                <a:ea typeface="Aptos" panose="020B0004020202020204" pitchFamily="34" charset="0"/>
              </a:rPr>
              <a:t>ýdaje, ze kterých je stanovena dotace, vznikly nejdříve ke dni zaregistrování Žádosti o dotaci na MAS </a:t>
            </a:r>
            <a:r>
              <a:rPr lang="cs-CZ" sz="2000" noProof="0">
                <a:effectLst/>
                <a:latin typeface="Calibri" panose="020F0502020204030204" pitchFamily="34" charset="0"/>
                <a:ea typeface="Aptos" panose="020B0004020202020204" pitchFamily="34" charset="0"/>
              </a:rPr>
              <a:t>(za vznik výdaje je považováno i datum vystavení objednávky nebo uzavření smlouvy) </a:t>
            </a:r>
            <a:r>
              <a:rPr lang="cs-CZ" sz="2000" b="1" noProof="0">
                <a:effectLst/>
                <a:latin typeface="Calibri" panose="020F0502020204030204" pitchFamily="34" charset="0"/>
                <a:ea typeface="Aptos" panose="020B0004020202020204" pitchFamily="34" charset="0"/>
              </a:rPr>
              <a:t>a uhrazeny musí do podání žádosti o platbu.</a:t>
            </a:r>
            <a:endParaRPr lang="cs-CZ" sz="2000" b="1" noProof="0">
              <a:effectLst/>
              <a:latin typeface="Arial" panose="020B0604020202020204" pitchFamily="34" charset="0"/>
              <a:ea typeface="Aptos" panose="020B0004020202020204" pitchFamily="34" charset="0"/>
            </a:endParaRPr>
          </a:p>
          <a:p>
            <a:endParaRPr lang="cs-CZ" sz="1700" noProof="0"/>
          </a:p>
        </p:txBody>
      </p:sp>
      <p:cxnSp>
        <p:nvCxnSpPr>
          <p:cNvPr id="27" name="Straight Connector 26">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pic>
        <p:nvPicPr>
          <p:cNvPr id="4" name="Zástupný obsah 5" descr="Obsah obrázku Písmo, symbol, kruh, Grafika&#10;&#10;Popis byl vytvořen automaticky">
            <a:extLst>
              <a:ext uri="{FF2B5EF4-FFF2-40B4-BE49-F238E27FC236}">
                <a16:creationId xmlns:a16="http://schemas.microsoft.com/office/drawing/2014/main" id="{ADBCE89F-D355-2D9E-630E-0A011972F28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30760" y="5633092"/>
            <a:ext cx="633612" cy="633612"/>
          </a:xfrm>
          <a:prstGeom prst="rect">
            <a:avLst/>
          </a:prstGeom>
        </p:spPr>
      </p:pic>
    </p:spTree>
    <p:extLst>
      <p:ext uri="{BB962C8B-B14F-4D97-AF65-F5344CB8AC3E}">
        <p14:creationId xmlns:p14="http://schemas.microsoft.com/office/powerpoint/2010/main" val="3389372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00613B60-631F-B231-520E-9B935751BB4A}"/>
              </a:ext>
            </a:extLst>
          </p:cNvPr>
          <p:cNvSpPr>
            <a:spLocks noGrp="1"/>
          </p:cNvSpPr>
          <p:nvPr>
            <p:ph type="title"/>
          </p:nvPr>
        </p:nvSpPr>
        <p:spPr>
          <a:xfrm>
            <a:off x="770426" y="110359"/>
            <a:ext cx="10515600" cy="1139255"/>
          </a:xfrm>
        </p:spPr>
        <p:txBody>
          <a:bodyPr>
            <a:normAutofit/>
          </a:bodyPr>
          <a:lstStyle/>
          <a:p>
            <a:pPr algn="ctr"/>
            <a:r>
              <a:rPr lang="cs-CZ" sz="3800" b="1" noProof="0"/>
              <a:t>Režim podpory</a:t>
            </a:r>
          </a:p>
        </p:txBody>
      </p:sp>
      <p:sp>
        <p:nvSpPr>
          <p:cNvPr id="3" name="Zástupný obsah 2">
            <a:extLst>
              <a:ext uri="{FF2B5EF4-FFF2-40B4-BE49-F238E27FC236}">
                <a16:creationId xmlns:a16="http://schemas.microsoft.com/office/drawing/2014/main" id="{F7E09938-EEC9-3177-EC0A-614F0275EDEA}"/>
              </a:ext>
            </a:extLst>
          </p:cNvPr>
          <p:cNvSpPr>
            <a:spLocks noGrp="1"/>
          </p:cNvSpPr>
          <p:nvPr>
            <p:ph idx="1"/>
          </p:nvPr>
        </p:nvSpPr>
        <p:spPr>
          <a:xfrm>
            <a:off x="604934" y="919470"/>
            <a:ext cx="11291319" cy="5019059"/>
          </a:xfrm>
        </p:spPr>
        <p:txBody>
          <a:bodyPr>
            <a:noAutofit/>
          </a:bodyPr>
          <a:lstStyle/>
          <a:p>
            <a:pPr>
              <a:lnSpc>
                <a:spcPct val="100000"/>
              </a:lnSpc>
              <a:spcAft>
                <a:spcPts val="800"/>
              </a:spcAft>
            </a:pPr>
            <a:endParaRPr lang="cs-CZ" sz="1900" kern="100" noProof="0">
              <a:effectLst/>
              <a:ea typeface="Aptos" panose="020B0004020202020204" pitchFamily="34" charset="0"/>
              <a:cs typeface="Times New Roman" panose="02020603050405020304" pitchFamily="18" charset="0"/>
            </a:endParaRPr>
          </a:p>
          <a:p>
            <a:pPr>
              <a:lnSpc>
                <a:spcPct val="100000"/>
              </a:lnSpc>
              <a:spcAft>
                <a:spcPts val="800"/>
              </a:spcAft>
            </a:pPr>
            <a:r>
              <a:rPr lang="cs-CZ" sz="2000" kern="100" noProof="0">
                <a:effectLst/>
                <a:ea typeface="Aptos" panose="020B0004020202020204" pitchFamily="34" charset="0"/>
                <a:cs typeface="Times New Roman" panose="02020603050405020304" pitchFamily="18" charset="0"/>
              </a:rPr>
              <a:t>Žadatel v žádosti o dotaci vybírá vhodný režim podpory</a:t>
            </a:r>
          </a:p>
          <a:p>
            <a:pPr>
              <a:lnSpc>
                <a:spcPct val="100000"/>
              </a:lnSpc>
              <a:spcAft>
                <a:spcPts val="800"/>
              </a:spcAft>
            </a:pPr>
            <a:r>
              <a:rPr lang="cs-CZ" sz="2000" kern="100">
                <a:ea typeface="Aptos" panose="020B0004020202020204" pitchFamily="34" charset="0"/>
                <a:cs typeface="Times New Roman" panose="02020603050405020304" pitchFamily="18" charset="0"/>
              </a:rPr>
              <a:t>Možnosti podpory:</a:t>
            </a:r>
          </a:p>
          <a:p>
            <a:pPr>
              <a:lnSpc>
                <a:spcPct val="100000"/>
              </a:lnSpc>
              <a:spcAft>
                <a:spcPts val="800"/>
              </a:spcAft>
            </a:pPr>
            <a:r>
              <a:rPr lang="cs-CZ" sz="2000" b="1" kern="100" noProof="0">
                <a:effectLst/>
                <a:ea typeface="Aptos" panose="020B0004020202020204" pitchFamily="34" charset="0"/>
                <a:cs typeface="Times New Roman" panose="02020603050405020304" pitchFamily="18" charset="0"/>
              </a:rPr>
              <a:t>Projekty </a:t>
            </a:r>
            <a:r>
              <a:rPr lang="cs-CZ" sz="2000" b="1" kern="100" noProof="0" err="1">
                <a:effectLst/>
                <a:ea typeface="Aptos" panose="020B0004020202020204" pitchFamily="34" charset="0"/>
                <a:cs typeface="Times New Roman" panose="02020603050405020304" pitchFamily="18" charset="0"/>
              </a:rPr>
              <a:t>nezaklád</a:t>
            </a:r>
            <a:r>
              <a:rPr lang="cs-CZ" sz="2000" b="1" kern="100" err="1">
                <a:ea typeface="Aptos" panose="020B0004020202020204" pitchFamily="34" charset="0"/>
                <a:cs typeface="Times New Roman" panose="02020603050405020304" pitchFamily="18" charset="0"/>
              </a:rPr>
              <a:t>ající</a:t>
            </a:r>
            <a:r>
              <a:rPr lang="cs-CZ" sz="2000" b="1" kern="100" noProof="0">
                <a:effectLst/>
                <a:ea typeface="Aptos" panose="020B0004020202020204" pitchFamily="34" charset="0"/>
                <a:cs typeface="Times New Roman" panose="02020603050405020304" pitchFamily="18" charset="0"/>
              </a:rPr>
              <a:t> veřejnou podporu. </a:t>
            </a:r>
            <a:r>
              <a:rPr lang="cs-CZ" sz="2000" kern="100" noProof="0">
                <a:effectLst/>
                <a:ea typeface="Aptos" panose="020B0004020202020204" pitchFamily="34" charset="0"/>
                <a:cs typeface="Times New Roman" panose="02020603050405020304" pitchFamily="18" charset="0"/>
              </a:rPr>
              <a:t>Projekty, které neovlivňují ekonomickou činnost (typy projektů – budování obecné infrastruktury: </a:t>
            </a:r>
            <a:r>
              <a:rPr lang="cs-CZ" sz="2000">
                <a:solidFill>
                  <a:srgbClr val="000000"/>
                </a:solidFill>
                <a:latin typeface="Calibri" panose="020F0502020204030204" pitchFamily="34" charset="0"/>
                <a:ea typeface="Aptos" panose="020B0004020202020204" pitchFamily="34" charset="0"/>
              </a:rPr>
              <a:t>zastávky veřejné dopravy, dětská hřiště, hřbitovy, veřejně přístupné drobné památky místního významu, prostory pro separaci odpadu na veřejném prostranství, zeleň, projekty ) </a:t>
            </a:r>
            <a:endParaRPr lang="cs-CZ" sz="2000" kern="100" noProof="0">
              <a:effectLst/>
              <a:ea typeface="Aptos" panose="020B0004020202020204" pitchFamily="34" charset="0"/>
              <a:cs typeface="Times New Roman" panose="02020603050405020304" pitchFamily="18" charset="0"/>
            </a:endParaRPr>
          </a:p>
          <a:p>
            <a:pPr>
              <a:lnSpc>
                <a:spcPct val="107000"/>
              </a:lnSpc>
              <a:spcAft>
                <a:spcPts val="800"/>
              </a:spcAft>
            </a:pPr>
            <a:r>
              <a:rPr lang="cs-CZ" sz="2000" b="1" kern="100" noProof="0">
                <a:effectLst/>
                <a:latin typeface="Calibri" panose="020F0502020204030204" pitchFamily="34" charset="0"/>
                <a:ea typeface="Aptos" panose="020B0004020202020204" pitchFamily="34" charset="0"/>
                <a:cs typeface="Times New Roman" panose="02020603050405020304" pitchFamily="18" charset="0"/>
              </a:rPr>
              <a:t>Projekty v režimu de minimis a v režimu ABER. </a:t>
            </a:r>
            <a:r>
              <a:rPr lang="cs-CZ" sz="2000" kern="100" noProof="0">
                <a:effectLst/>
                <a:latin typeface="Calibri" panose="020F0502020204030204" pitchFamily="34" charset="0"/>
                <a:ea typeface="Aptos" panose="020B0004020202020204" pitchFamily="34" charset="0"/>
                <a:cs typeface="Times New Roman" panose="02020603050405020304" pitchFamily="18" charset="0"/>
              </a:rPr>
              <a:t>Projekty, u kterých se předpokládá hospodářská činnost (typy projektů – půjčovné, vybírání vstupného nebo poplatků, u </a:t>
            </a:r>
            <a:r>
              <a:rPr lang="cs-CZ" sz="2000" kern="100" noProof="0">
                <a:effectLst/>
                <a:ea typeface="Aptos" panose="020B0004020202020204" pitchFamily="34" charset="0"/>
                <a:cs typeface="Times New Roman" panose="02020603050405020304" pitchFamily="18" charset="0"/>
              </a:rPr>
              <a:t>vybavení do školní kuchyně prodávání obědů třeba seniorům, u komunální techniky – práce pro občany za úplatu</a:t>
            </a:r>
            <a:r>
              <a:rPr lang="cs-CZ" sz="2000" kern="100" noProof="0">
                <a:effectLst/>
                <a:latin typeface="Calibri" panose="020F0502020204030204" pitchFamily="34" charset="0"/>
                <a:ea typeface="Aptos" panose="020B0004020202020204" pitchFamily="34" charset="0"/>
                <a:cs typeface="Times New Roman" panose="02020603050405020304" pitchFamily="18" charset="0"/>
              </a:rPr>
              <a:t>). Podpora v režimu „de minimis“ (</a:t>
            </a:r>
            <a:r>
              <a:rPr lang="cs-CZ" sz="2000" kern="100" noProof="0">
                <a:effectLst/>
                <a:latin typeface="Aptos" panose="020B0004020202020204" pitchFamily="34" charset="0"/>
                <a:ea typeface="Aptos" panose="020B0004020202020204" pitchFamily="34" charset="0"/>
                <a:cs typeface="Times New Roman" panose="02020603050405020304" pitchFamily="18" charset="0"/>
              </a:rPr>
              <a:t>celková výše podpory </a:t>
            </a:r>
            <a:r>
              <a:rPr lang="cs-CZ" sz="2000" i="1" kern="100" noProof="0">
                <a:effectLst/>
                <a:latin typeface="Aptos" panose="020B0004020202020204" pitchFamily="34" charset="0"/>
                <a:ea typeface="Aptos" panose="020B0004020202020204" pitchFamily="34" charset="0"/>
                <a:cs typeface="Times New Roman" panose="02020603050405020304" pitchFamily="18" charset="0"/>
              </a:rPr>
              <a:t>de minimis </a:t>
            </a:r>
            <a:r>
              <a:rPr lang="cs-CZ" sz="2000" kern="100" noProof="0">
                <a:effectLst/>
                <a:ea typeface="Aptos" panose="020B0004020202020204" pitchFamily="34" charset="0"/>
                <a:cs typeface="Times New Roman" panose="02020603050405020304" pitchFamily="18" charset="0"/>
              </a:rPr>
              <a:t>poskytnutá jednomu subjektu nesmí v žádném tříletém období přesáhnout částku </a:t>
            </a:r>
            <a:r>
              <a:rPr lang="cs-CZ" sz="2000" b="1" kern="100" noProof="0">
                <a:effectLst/>
                <a:ea typeface="Aptos" panose="020B0004020202020204" pitchFamily="34" charset="0"/>
                <a:cs typeface="Times New Roman" panose="02020603050405020304" pitchFamily="18" charset="0"/>
              </a:rPr>
              <a:t>300 000 EUR) – kontrolu lze provést na SZIF </a:t>
            </a:r>
            <a:r>
              <a:rPr lang="cs-CZ" sz="2000" u="sng" kern="100" noProof="0">
                <a:solidFill>
                  <a:srgbClr val="0000FF"/>
                </a:solidFill>
                <a:effectLst/>
                <a:ea typeface="Aptos" panose="020B0004020202020204" pitchFamily="34" charset="0"/>
                <a:cs typeface="Times New Roman" panose="02020603050405020304" pitchFamily="18" charset="0"/>
                <a:hlinkClick r:id="rId2"/>
              </a:rPr>
              <a:t>Vyhledání příjemce (Centrální registr de minimis, </a:t>
            </a:r>
            <a:r>
              <a:rPr lang="cs-CZ" sz="2000" u="sng" kern="100" noProof="0" err="1">
                <a:solidFill>
                  <a:srgbClr val="0000FF"/>
                </a:solidFill>
                <a:effectLst/>
                <a:ea typeface="Aptos" panose="020B0004020202020204" pitchFamily="34" charset="0"/>
                <a:cs typeface="Times New Roman" panose="02020603050405020304" pitchFamily="18" charset="0"/>
                <a:hlinkClick r:id="rId2"/>
              </a:rPr>
              <a:t>eAGRI</a:t>
            </a:r>
            <a:r>
              <a:rPr lang="cs-CZ" sz="2000" u="sng" kern="100" noProof="0">
                <a:solidFill>
                  <a:srgbClr val="0000FF"/>
                </a:solidFill>
                <a:effectLst/>
                <a:ea typeface="Aptos" panose="020B0004020202020204" pitchFamily="34" charset="0"/>
                <a:cs typeface="Times New Roman" panose="02020603050405020304" pitchFamily="18" charset="0"/>
                <a:hlinkClick r:id="rId2"/>
              </a:rPr>
              <a:t>)</a:t>
            </a:r>
            <a:endParaRPr lang="cs-CZ" sz="2000" kern="100" noProof="0">
              <a:effectLst/>
              <a:ea typeface="Aptos" panose="020B0004020202020204" pitchFamily="34" charset="0"/>
              <a:cs typeface="Times New Roman" panose="02020603050405020304" pitchFamily="18" charset="0"/>
            </a:endParaRPr>
          </a:p>
          <a:p>
            <a:pPr marL="0" indent="0">
              <a:lnSpc>
                <a:spcPct val="100000"/>
              </a:lnSpc>
              <a:spcAft>
                <a:spcPts val="800"/>
              </a:spcAft>
              <a:buNone/>
            </a:pPr>
            <a:endParaRPr lang="cs-CZ" sz="1800" kern="100" noProof="0">
              <a:effectLst/>
              <a:ea typeface="Aptos" panose="020B0004020202020204" pitchFamily="34" charset="0"/>
              <a:cs typeface="Times New Roman" panose="02020603050405020304" pitchFamily="18" charset="0"/>
            </a:endParaRPr>
          </a:p>
          <a:p>
            <a:pPr marL="0" indent="0">
              <a:lnSpc>
                <a:spcPct val="120000"/>
              </a:lnSpc>
              <a:buNone/>
            </a:pPr>
            <a:endParaRPr lang="cs-CZ" sz="1800" i="1" noProof="0"/>
          </a:p>
        </p:txBody>
      </p:sp>
      <p:pic>
        <p:nvPicPr>
          <p:cNvPr id="4" name="Zástupný obsah 5" descr="Obsah obrázku Písmo, symbol, kruh, Grafika&#10;&#10;Popis byl vytvořen automaticky">
            <a:extLst>
              <a:ext uri="{FF2B5EF4-FFF2-40B4-BE49-F238E27FC236}">
                <a16:creationId xmlns:a16="http://schemas.microsoft.com/office/drawing/2014/main" id="{692DD0C0-B869-9064-8D40-2A77D25964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5493" y="5850375"/>
            <a:ext cx="633612" cy="633612"/>
          </a:xfrm>
          <a:prstGeom prst="rect">
            <a:avLst/>
          </a:prstGeom>
        </p:spPr>
      </p:pic>
    </p:spTree>
    <p:extLst>
      <p:ext uri="{BB962C8B-B14F-4D97-AF65-F5344CB8AC3E}">
        <p14:creationId xmlns:p14="http://schemas.microsoft.com/office/powerpoint/2010/main" val="1949012353"/>
      </p:ext>
    </p:extLst>
  </p:cSld>
  <p:clrMapOvr>
    <a:masterClrMapping/>
  </p:clrMapOvr>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4ce1d41b-896e-40f2-b5de-71c6a3d745a8" xsi:nil="true"/>
    <lcf76f155ced4ddcb4097134ff3c332f xmlns="425708ab-9255-4c66-848e-72be7f18ca5d">
      <Terms xmlns="http://schemas.microsoft.com/office/infopath/2007/PartnerControls"/>
    </lcf76f155ced4ddcb4097134ff3c332f>
  </documentManagement>
</p:properties>
</file>

<file path=customXml/item2.xml><?xml version="1.0" encoding="utf-8"?>
<ct:contentTypeSchema xmlns:ct="http://schemas.microsoft.com/office/2006/metadata/contentType" xmlns:ma="http://schemas.microsoft.com/office/2006/metadata/properties/metaAttributes" ct:_="" ma:_="" ma:contentTypeName="Dokument" ma:contentTypeID="0x0101005F6DF699FC55AD49BA3D5CFA3FBE20C0" ma:contentTypeVersion="18" ma:contentTypeDescription="Vytvoří nový dokument" ma:contentTypeScope="" ma:versionID="3fcf39b316627bd4b6fa69870c7a8e0e">
  <xsd:schema xmlns:xsd="http://www.w3.org/2001/XMLSchema" xmlns:xs="http://www.w3.org/2001/XMLSchema" xmlns:p="http://schemas.microsoft.com/office/2006/metadata/properties" xmlns:ns2="425708ab-9255-4c66-848e-72be7f18ca5d" xmlns:ns3="4ce1d41b-896e-40f2-b5de-71c6a3d745a8" targetNamespace="http://schemas.microsoft.com/office/2006/metadata/properties" ma:root="true" ma:fieldsID="3c4292780decab753d0d8daef53dcef2" ns2:_="" ns3:_="">
    <xsd:import namespace="425708ab-9255-4c66-848e-72be7f18ca5d"/>
    <xsd:import namespace="4ce1d41b-896e-40f2-b5de-71c6a3d745a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lcf76f155ced4ddcb4097134ff3c332f" minOccurs="0"/>
                <xsd:element ref="ns3:TaxCatchAll"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25708ab-9255-4c66-848e-72be7f18ca5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0" nillable="true" ma:taxonomy="true" ma:internalName="lcf76f155ced4ddcb4097134ff3c332f" ma:taxonomyFieldName="MediaServiceImageTags" ma:displayName="Značky obrázků" ma:readOnly="false" ma:fieldId="{5cf76f15-5ced-4ddc-b409-7134ff3c332f}" ma:taxonomyMulti="true" ma:sspId="bd082470-7770-4183-af0a-9837555dc3b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ce1d41b-896e-40f2-b5de-71c6a3d745a8"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5ab0da13-65ee-4d14-b513-dc75743f67b9}" ma:internalName="TaxCatchAll" ma:showField="CatchAllData" ma:web="4ce1d41b-896e-40f2-b5de-71c6a3d745a8">
      <xsd:complexType>
        <xsd:complexContent>
          <xsd:extension base="dms:MultiChoiceLookup">
            <xsd:sequence>
              <xsd:element name="Value" type="dms:Lookup" maxOccurs="unbounded" minOccurs="0" nillable="true"/>
            </xsd:sequence>
          </xsd:extension>
        </xsd:complexContent>
      </xsd:complexType>
    </xsd:element>
    <xsd:element name="SharedWithUsers" ma:index="22" nillable="true" ma:displayName="Sdílí se s"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3" nillable="true" ma:displayName="Sdílené s podrobnostmi"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 obsahu"/>
        <xsd:element ref="dc:title" minOccurs="0" maxOccurs="1" ma:index="4" ma:displayName="Nadpis"/>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4CA9231-22B7-4CB6-8060-025091D7CFCA}">
  <ds:schemaRefs>
    <ds:schemaRef ds:uri="425708ab-9255-4c66-848e-72be7f18ca5d"/>
    <ds:schemaRef ds:uri="4ce1d41b-896e-40f2-b5de-71c6a3d745a8"/>
    <ds:schemaRef ds:uri="http://schemas.microsoft.com/office/2006/metadata/properties"/>
    <ds:schemaRef ds:uri="http://schemas.microsoft.com/office/infopath/2007/PartnerControls"/>
    <ds:schemaRef ds:uri="http://www.w3.org/2000/xmlns/"/>
    <ds:schemaRef ds:uri="http://www.w3.org/2001/XMLSchema-instance"/>
  </ds:schemaRefs>
</ds:datastoreItem>
</file>

<file path=customXml/itemProps2.xml><?xml version="1.0" encoding="utf-8"?>
<ds:datastoreItem xmlns:ds="http://schemas.openxmlformats.org/officeDocument/2006/customXml" ds:itemID="{30124AC3-697A-436F-A12F-90C9C40EAF6D}">
  <ds:schemaRefs>
    <ds:schemaRef ds:uri="425708ab-9255-4c66-848e-72be7f18ca5d"/>
    <ds:schemaRef ds:uri="4ce1d41b-896e-40f2-b5de-71c6a3d745a8"/>
    <ds:schemaRef ds:uri="http://schemas.microsoft.com/office/2006/metadata/contentType"/>
    <ds:schemaRef ds:uri="http://schemas.microsoft.com/office/2006/metadata/properties/metaAttributes"/>
    <ds:schemaRef ds:uri="http://www.w3.org/2000/xmlns/"/>
    <ds:schemaRef ds:uri="http://www.w3.org/2001/XMLSchema"/>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FAB15612-60BD-4057-9625-5116D82DEAC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16</Slides>
  <Notes>0</Notes>
  <HiddenSlides>0</HiddenSlide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Motiv Office</vt:lpstr>
      <vt:lpstr>PowerPoint Presentation</vt:lpstr>
      <vt:lpstr>PowerPoint Presentation</vt:lpstr>
      <vt:lpstr>Proces žádostí v SP SZP přes MAS </vt:lpstr>
      <vt:lpstr>FICHE 5 – ZÁKLADNÍ SLUŽBY A OBNOVA OBCÍ</vt:lpstr>
      <vt:lpstr>PowerPoint Presentation</vt:lpstr>
      <vt:lpstr>PowerPoint Presentation</vt:lpstr>
      <vt:lpstr>PowerPoint Presentation</vt:lpstr>
      <vt:lpstr>Způsobilé výdaje</vt:lpstr>
      <vt:lpstr>Režim podpory</vt:lpstr>
      <vt:lpstr>PowerPoint Presentation</vt:lpstr>
      <vt:lpstr>PowerPoint Presentation</vt:lpstr>
      <vt:lpstr>Povinné přílohy</vt:lpstr>
      <vt:lpstr>Výběrová a poptávková řízení</vt:lpstr>
      <vt:lpstr>Výběrová a poptávková řízení</vt:lpstr>
      <vt:lpstr>PowerPoint Presentation</vt:lpstr>
      <vt:lpstr>DĚKUJEME ZA POZORNOST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Komunitní energetika – cesta, jak se připravit na blízkou budoucnost</dc:title>
  <dc:creator>Office1</dc:creator>
  <cp:revision>1</cp:revision>
  <cp:lastPrinted>2023-03-29T13:45:59Z</cp:lastPrinted>
  <dcterms:created xsi:type="dcterms:W3CDTF">2022-11-14T10:23:58Z</dcterms:created>
  <dcterms:modified xsi:type="dcterms:W3CDTF">2025-03-13T14:26:38Z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0x010100416316C3C6DE3A48870C43F3DA372C22</vt:lpwstr>
  </property>
  <property fmtid="{D5CDD505-2E9C-101B-9397-08002B2CF9AE}" pid="3" name="MediaServiceImageTags">
    <vt:lpwstr/>
  </property>
</Properties>
</file>